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vml" ContentType="application/vnd.openxmlformats-officedocument.vmlDrawing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ags/tag2.xml" ContentType="application/vnd.openxmlformats-officedocument.presentationml.tag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ags/tag3.xml" ContentType="application/vnd.openxmlformats-officedocument.presentationml.tags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3.xml" ContentType="application/vnd.openxmlformats-officedocument.theme+xml"/>
  <Override PartName="/ppt/tags/tag4.xml" ContentType="application/vnd.openxmlformats-officedocument.presentationml.tags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4.xml" ContentType="application/vnd.openxmlformats-officedocument.theme+xml"/>
  <Override PartName="/ppt/tags/tag5.xml" ContentType="application/vnd.openxmlformats-officedocument.presentationml.tags+xml"/>
  <Override PartName="/ppt/theme/theme5.xml" ContentType="application/vnd.openxmlformats-officedocument.theme+xml"/>
  <Override PartName="/ppt/theme/theme6.xml" ContentType="application/vnd.openxmlformats-officedocument.theme+xml"/>
  <Override PartName="/ppt/tags/tag6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804" r:id="rId1"/>
    <p:sldMasterId id="2147483849" r:id="rId2"/>
    <p:sldMasterId id="2147483872" r:id="rId3"/>
    <p:sldMasterId id="2147483884" r:id="rId4"/>
  </p:sldMasterIdLst>
  <p:notesMasterIdLst>
    <p:notesMasterId r:id="rId28"/>
  </p:notesMasterIdLst>
  <p:handoutMasterIdLst>
    <p:handoutMasterId r:id="rId29"/>
  </p:handoutMasterIdLst>
  <p:sldIdLst>
    <p:sldId id="388" r:id="rId5"/>
    <p:sldId id="386" r:id="rId6"/>
    <p:sldId id="395" r:id="rId7"/>
    <p:sldId id="396" r:id="rId8"/>
    <p:sldId id="415" r:id="rId9"/>
    <p:sldId id="423" r:id="rId10"/>
    <p:sldId id="427" r:id="rId11"/>
    <p:sldId id="428" r:id="rId12"/>
    <p:sldId id="429" r:id="rId13"/>
    <p:sldId id="431" r:id="rId14"/>
    <p:sldId id="430" r:id="rId15"/>
    <p:sldId id="398" r:id="rId16"/>
    <p:sldId id="397" r:id="rId17"/>
    <p:sldId id="425" r:id="rId18"/>
    <p:sldId id="432" r:id="rId19"/>
    <p:sldId id="433" r:id="rId20"/>
    <p:sldId id="434" r:id="rId21"/>
    <p:sldId id="435" r:id="rId22"/>
    <p:sldId id="406" r:id="rId23"/>
    <p:sldId id="336" r:id="rId24"/>
    <p:sldId id="436" r:id="rId25"/>
    <p:sldId id="437" r:id="rId26"/>
    <p:sldId id="438" r:id="rId27"/>
  </p:sldIdLst>
  <p:sldSz cx="9144000" cy="5143500" type="screen16x9"/>
  <p:notesSz cx="6858000" cy="9144000"/>
  <p:embeddedFontLst>
    <p:embeddedFont>
      <p:font typeface="Tahoma" panose="020B0604030504040204" pitchFamily="34" charset="0"/>
      <p:regular r:id="rId30"/>
      <p:bold r:id="rId31"/>
    </p:embeddedFont>
    <p:embeddedFont>
      <p:font typeface="Calibri" panose="020F0502020204030204" pitchFamily="34" charset="0"/>
      <p:regular r:id="rId32"/>
      <p:bold r:id="rId33"/>
      <p:italic r:id="rId34"/>
      <p:boldItalic r:id="rId35"/>
    </p:embeddedFont>
    <p:embeddedFont>
      <p:font typeface="Futura Bk" panose="020B0502020204020303" charset="0"/>
      <p:regular r:id="rId36"/>
      <p:bold r:id="rId37"/>
      <p:italic r:id="rId38"/>
    </p:embeddedFont>
    <p:embeddedFont>
      <p:font typeface="Lucida Grande" panose="020B0604020202020204" charset="0"/>
      <p:regular r:id="rId39"/>
      <p:bold r:id="rId40"/>
      <p:italic r:id="rId41"/>
      <p:boldItalic r:id="rId42"/>
    </p:embeddedFont>
    <p:embeddedFont>
      <p:font typeface="HP Simplified" panose="020B0604020202020204" charset="0"/>
      <p:regular r:id="rId43"/>
      <p:bold r:id="rId44"/>
      <p:italic r:id="rId45"/>
      <p:boldItalic r:id="rId46"/>
    </p:embeddedFont>
    <p:embeddedFont>
      <p:font typeface="Futura Hv" panose="020B0702020204020204" charset="0"/>
      <p:regular r:id="rId47"/>
    </p:embeddedFont>
  </p:embeddedFontLst>
  <p:custDataLst>
    <p:tags r:id="rId48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83">
          <p15:clr>
            <a:srgbClr val="A4A3A4"/>
          </p15:clr>
        </p15:guide>
        <p15:guide id="2" orient="horz" pos="743">
          <p15:clr>
            <a:srgbClr val="A4A3A4"/>
          </p15:clr>
        </p15:guide>
        <p15:guide id="3" orient="horz" pos="893">
          <p15:clr>
            <a:srgbClr val="A4A3A4"/>
          </p15:clr>
        </p15:guide>
        <p15:guide id="4" orient="horz" pos="438">
          <p15:clr>
            <a:srgbClr val="A4A3A4"/>
          </p15:clr>
        </p15:guide>
        <p15:guide id="5" orient="horz" pos="1671">
          <p15:clr>
            <a:srgbClr val="A4A3A4"/>
          </p15:clr>
        </p15:guide>
        <p15:guide id="6" orient="horz" pos="2236">
          <p15:clr>
            <a:srgbClr val="A4A3A4"/>
          </p15:clr>
        </p15:guide>
        <p15:guide id="7" orient="horz" pos="146">
          <p15:clr>
            <a:srgbClr val="A4A3A4"/>
          </p15:clr>
        </p15:guide>
        <p15:guide id="8" orient="horz" pos="2443">
          <p15:clr>
            <a:srgbClr val="A4A3A4"/>
          </p15:clr>
        </p15:guide>
        <p15:guide id="9" pos="1794">
          <p15:clr>
            <a:srgbClr val="A4A3A4"/>
          </p15:clr>
        </p15:guide>
        <p15:guide id="10" pos="2736">
          <p15:clr>
            <a:srgbClr val="A4A3A4"/>
          </p15:clr>
        </p15:guide>
        <p15:guide id="11" pos="202">
          <p15:clr>
            <a:srgbClr val="A4A3A4"/>
          </p15:clr>
        </p15:guide>
        <p15:guide id="12" pos="5322">
          <p15:clr>
            <a:srgbClr val="A4A3A4"/>
          </p15:clr>
        </p15:guide>
        <p15:guide id="13" pos="5625">
          <p15:clr>
            <a:srgbClr val="A4A3A4"/>
          </p15:clr>
        </p15:guide>
        <p15:guide id="14" pos="2878">
          <p15:clr>
            <a:srgbClr val="A4A3A4"/>
          </p15:clr>
        </p15:guide>
        <p15:guide id="15" pos="3555">
          <p15:clr>
            <a:srgbClr val="A4A3A4"/>
          </p15:clr>
        </p15:guide>
        <p15:guide id="16" pos="1965">
          <p15:clr>
            <a:srgbClr val="A4A3A4"/>
          </p15:clr>
        </p15:guide>
        <p15:guide id="17" pos="3723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arikh, Bhooshan (Global Analytics)" initials="PB(A" lastIdx="7" clrIdx="0">
    <p:extLst/>
  </p:cmAuthor>
  <p:cmAuthor id="2" name="Jackson, James (Enterprise Marketing)" initials="JJ(M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7C1FF"/>
    <a:srgbClr val="00A4EE"/>
    <a:srgbClr val="B9B8BB"/>
    <a:srgbClr val="01B0FF"/>
    <a:srgbClr val="0C559A"/>
    <a:srgbClr val="1A5D9D"/>
    <a:srgbClr val="0D5297"/>
    <a:srgbClr val="1098D2"/>
    <a:srgbClr val="FAAF3A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73A0DAA-6AF3-43AB-8588-CEC1D06C72B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897" autoAdjust="0"/>
    <p:restoredTop sz="94434" autoAdjust="0"/>
  </p:normalViewPr>
  <p:slideViewPr>
    <p:cSldViewPr snapToGrid="0">
      <p:cViewPr varScale="1">
        <p:scale>
          <a:sx n="93" d="100"/>
          <a:sy n="93" d="100"/>
        </p:scale>
        <p:origin x="510" y="90"/>
      </p:cViewPr>
      <p:guideLst>
        <p:guide orient="horz" pos="3083"/>
        <p:guide orient="horz" pos="743"/>
        <p:guide orient="horz" pos="893"/>
        <p:guide orient="horz" pos="438"/>
        <p:guide orient="horz" pos="1671"/>
        <p:guide orient="horz" pos="2236"/>
        <p:guide orient="horz" pos="146"/>
        <p:guide orient="horz" pos="2443"/>
        <p:guide pos="1794"/>
        <p:guide pos="2736"/>
        <p:guide pos="202"/>
        <p:guide pos="5322"/>
        <p:guide pos="5625"/>
        <p:guide pos="2878"/>
        <p:guide pos="3555"/>
        <p:guide pos="1965"/>
        <p:guide pos="3723"/>
      </p:guideLst>
    </p:cSldViewPr>
  </p:slideViewPr>
  <p:outlineViewPr>
    <p:cViewPr>
      <p:scale>
        <a:sx n="33" d="100"/>
        <a:sy n="33" d="100"/>
      </p:scale>
      <p:origin x="0" y="1984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napToObjects="1" showGuides="1">
      <p:cViewPr varScale="1">
        <p:scale>
          <a:sx n="117" d="100"/>
          <a:sy n="117" d="100"/>
        </p:scale>
        <p:origin x="-4024" y="-11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10.fntdata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34" Type="http://schemas.openxmlformats.org/officeDocument/2006/relationships/font" Target="fonts/font5.fntdata"/><Relationship Id="rId42" Type="http://schemas.openxmlformats.org/officeDocument/2006/relationships/font" Target="fonts/font13.fntdata"/><Relationship Id="rId47" Type="http://schemas.openxmlformats.org/officeDocument/2006/relationships/font" Target="fonts/font18.fntdata"/><Relationship Id="rId50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46" Type="http://schemas.openxmlformats.org/officeDocument/2006/relationships/font" Target="fonts/font17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handoutMaster" Target="handoutMasters/handoutMaster1.xml"/><Relationship Id="rId41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font" Target="fonts/font16.fntdata"/><Relationship Id="rId53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7.fntdata"/><Relationship Id="rId49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2.fntdata"/><Relationship Id="rId44" Type="http://schemas.openxmlformats.org/officeDocument/2006/relationships/font" Target="fonts/font15.fntdata"/><Relationship Id="rId52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font" Target="fonts/font14.fntdata"/><Relationship Id="rId48" Type="http://schemas.openxmlformats.org/officeDocument/2006/relationships/tags" Target="tags/tag1.xml"/><Relationship Id="rId8" Type="http://schemas.openxmlformats.org/officeDocument/2006/relationships/slide" Target="slides/slide4.xml"/><Relationship Id="rId51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>
              <a:latin typeface="HP Simplified"/>
              <a:cs typeface="HP Simplified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678B55-319B-2D4F-AE49-6C1B6E1A4DDA}" type="datetimeFigureOut">
              <a:rPr lang="en-US" smtClean="0">
                <a:latin typeface="HP Simplified"/>
                <a:cs typeface="HP Simplified"/>
              </a:rPr>
              <a:pPr/>
              <a:t>10/21/2015</a:t>
            </a:fld>
            <a:endParaRPr lang="en-GB" dirty="0">
              <a:latin typeface="HP Simplified"/>
              <a:cs typeface="HP Simplified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>
              <a:latin typeface="HP Simplified"/>
              <a:cs typeface="HP Simplified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B27340-60F0-7D46-BC5B-91B08A318A82}" type="slidenum">
              <a:rPr lang="en-GB" smtClean="0">
                <a:latin typeface="HP Simplified"/>
                <a:cs typeface="HP Simplified"/>
              </a:rPr>
              <a:pPr/>
              <a:t>‹#›</a:t>
            </a:fld>
            <a:endParaRPr lang="en-GB" dirty="0">
              <a:latin typeface="HP Simplified"/>
              <a:cs typeface="HP Simplified"/>
            </a:endParaRPr>
          </a:p>
        </p:txBody>
      </p:sp>
    </p:spTree>
    <p:extLst>
      <p:ext uri="{BB962C8B-B14F-4D97-AF65-F5344CB8AC3E}">
        <p14:creationId xmlns:p14="http://schemas.microsoft.com/office/powerpoint/2010/main" val="4932174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HP Simplified"/>
                <a:cs typeface="HP Simplified"/>
              </a:defRPr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HP Simplified"/>
                <a:cs typeface="HP Simplified"/>
              </a:defRPr>
            </a:lvl1pPr>
          </a:lstStyle>
          <a:p>
            <a:fld id="{2D9CAF8C-0805-8440-B43D-DCCAAA4D80CE}" type="datetimeFigureOut">
              <a:rPr lang="en-US" smtClean="0"/>
              <a:pPr/>
              <a:t>10/21/2015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HP Simplified"/>
                <a:cs typeface="HP Simplified"/>
              </a:defRPr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HP Simplified"/>
                <a:cs typeface="HP Simplified"/>
              </a:defRPr>
            </a:lvl1pPr>
          </a:lstStyle>
          <a:p>
            <a:fld id="{22A853E8-D85F-5D49-95D2-E1D96ABFE2B9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8807980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HP Simplified"/>
        <a:ea typeface="+mn-ea"/>
        <a:cs typeface="HP Simplified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HP Simplified"/>
        <a:ea typeface="+mn-ea"/>
        <a:cs typeface="HP Simplified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HP Simplified"/>
        <a:ea typeface="+mn-ea"/>
        <a:cs typeface="HP Simplified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HP Simplified"/>
        <a:ea typeface="+mn-ea"/>
        <a:cs typeface="HP Simplified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HP Simplified"/>
        <a:ea typeface="+mn-ea"/>
        <a:cs typeface="HP Simplified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title slide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329184" y="2036820"/>
            <a:ext cx="6858000" cy="1206484"/>
          </a:xfrm>
        </p:spPr>
        <p:txBody>
          <a:bodyPr anchor="b"/>
          <a:lstStyle>
            <a:lvl1pPr>
              <a:lnSpc>
                <a:spcPct val="90000"/>
              </a:lnSpc>
              <a:defRPr sz="4600" spc="-1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</a:t>
            </a:r>
            <a:br>
              <a:rPr lang="en-US" dirty="0" smtClean="0"/>
            </a:br>
            <a:r>
              <a:rPr lang="en-US" dirty="0" smtClean="0"/>
              <a:t>title style</a:t>
            </a:r>
            <a:endParaRPr lang="en-US" dirty="0"/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29184" y="3316628"/>
            <a:ext cx="6858000" cy="914400"/>
          </a:xfrm>
        </p:spPr>
        <p:txBody>
          <a:bodyPr/>
          <a:lstStyle>
            <a:lvl1pPr marL="0" indent="0" algn="l">
              <a:buNone/>
              <a:defRPr b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6447" y="140826"/>
            <a:ext cx="1361952" cy="234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7557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2518" cy="5143500"/>
          </a:xfrm>
          <a:prstGeom prst="rect">
            <a:avLst/>
          </a:prstGeom>
        </p:spPr>
      </p:pic>
      <p:cxnSp>
        <p:nvCxnSpPr>
          <p:cNvPr id="5" name="Straight Connector 4"/>
          <p:cNvCxnSpPr>
            <a:cxnSpLocks/>
          </p:cNvCxnSpPr>
          <p:nvPr userDrawn="1"/>
        </p:nvCxnSpPr>
        <p:spPr>
          <a:xfrm>
            <a:off x="-3630" y="637821"/>
            <a:ext cx="9144000" cy="0"/>
          </a:xfrm>
          <a:prstGeom prst="line">
            <a:avLst/>
          </a:prstGeom>
          <a:ln w="57150">
            <a:solidFill>
              <a:schemeClr val="accent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5879" y="197865"/>
            <a:ext cx="1399491" cy="242106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63513" y="96838"/>
            <a:ext cx="7239000" cy="442912"/>
          </a:xfrm>
        </p:spPr>
        <p:txBody>
          <a:bodyPr/>
          <a:lstStyle>
            <a:lvl1pPr>
              <a:defRPr sz="2800">
                <a:solidFill>
                  <a:schemeClr val="tx2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1"/>
          </p:nvPr>
        </p:nvSpPr>
        <p:spPr>
          <a:xfrm>
            <a:off x="413369" y="1078430"/>
            <a:ext cx="8278244" cy="319108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6" name="Rectangle 15"/>
          <p:cNvSpPr>
            <a:spLocks/>
          </p:cNvSpPr>
          <p:nvPr userDrawn="1"/>
        </p:nvSpPr>
        <p:spPr>
          <a:xfrm>
            <a:off x="0" y="4710953"/>
            <a:ext cx="9144000" cy="432547"/>
          </a:xfrm>
          <a:prstGeom prst="rect">
            <a:avLst/>
          </a:prstGeom>
          <a:solidFill>
            <a:schemeClr val="accent1"/>
          </a:solidFill>
        </p:spPr>
        <p:txBody>
          <a:bodyPr wrap="square" lIns="68585" tIns="34295" rIns="68585" bIns="34295" rtlCol="0" anchor="ctr">
            <a:noAutofit/>
          </a:bodyPr>
          <a:lstStyle/>
          <a:p>
            <a:pPr algn="r" fontAlgn="base">
              <a:buClr>
                <a:srgbClr val="FFFFFF">
                  <a:lumMod val="50000"/>
                </a:srgbClr>
              </a:buClr>
            </a:pPr>
            <a:r>
              <a:rPr lang="en-US" sz="1200" dirty="0" smtClean="0">
                <a:solidFill>
                  <a:srgbClr val="FFFFFF"/>
                </a:solidFill>
                <a:latin typeface="Calibri" panose="020F0502020204030204" pitchFamily="34" charset="0"/>
              </a:rPr>
              <a:t>www.edureka.co/hadoop-admin</a:t>
            </a:r>
            <a:endParaRPr lang="en-US" sz="1200" dirty="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0153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title slide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329184" y="2036820"/>
            <a:ext cx="6858000" cy="1206484"/>
          </a:xfrm>
        </p:spPr>
        <p:txBody>
          <a:bodyPr anchor="b"/>
          <a:lstStyle>
            <a:lvl1pPr>
              <a:lnSpc>
                <a:spcPct val="90000"/>
              </a:lnSpc>
              <a:defRPr sz="4600" spc="-1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</a:t>
            </a:r>
            <a:br>
              <a:rPr lang="en-US" dirty="0" smtClean="0"/>
            </a:br>
            <a:r>
              <a:rPr lang="en-US" dirty="0" smtClean="0"/>
              <a:t>title style</a:t>
            </a:r>
            <a:endParaRPr lang="en-US" dirty="0"/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29184" y="3316628"/>
            <a:ext cx="6858000" cy="914400"/>
          </a:xfrm>
        </p:spPr>
        <p:txBody>
          <a:bodyPr/>
          <a:lstStyle>
            <a:lvl1pPr marL="0" indent="0" algn="l">
              <a:buNone/>
              <a:defRPr b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67557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329184" y="237744"/>
            <a:ext cx="7222352" cy="2006703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algn="l">
              <a:lnSpc>
                <a:spcPct val="90000"/>
              </a:lnSpc>
              <a:defRPr sz="4000" b="1" i="0" spc="-100">
                <a:solidFill>
                  <a:schemeClr val="tx1"/>
                </a:solidFill>
                <a:latin typeface="+mj-lt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</a:t>
            </a:r>
            <a:br>
              <a:rPr lang="en-US" noProof="0" dirty="0" smtClean="0"/>
            </a:br>
            <a:r>
              <a:rPr lang="en-US" noProof="0" dirty="0" smtClean="0"/>
              <a:t>master </a:t>
            </a:r>
            <a:br>
              <a:rPr lang="en-US" noProof="0" dirty="0" smtClean="0"/>
            </a:br>
            <a:r>
              <a:rPr lang="en-US" noProof="0" dirty="0" smtClean="0"/>
              <a:t>title style</a:t>
            </a:r>
            <a:endParaRPr lang="en-US" noProof="0" dirty="0"/>
          </a:p>
        </p:txBody>
      </p:sp>
      <p:pic>
        <p:nvPicPr>
          <p:cNvPr id="7" name="Picture 6" descr="HP_White_RGB_150_SM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5214" y="4535424"/>
            <a:ext cx="365736" cy="365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7905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quote slide with subtit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329184" y="240919"/>
            <a:ext cx="7222352" cy="2006703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 lang="en-US" sz="4000" b="1" i="0" kern="1200" spc="-100" noProof="0" dirty="0">
                <a:solidFill>
                  <a:schemeClr val="bg1"/>
                </a:solidFill>
                <a:latin typeface="+mj-lt"/>
                <a:ea typeface="+mj-ea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</a:t>
            </a:r>
            <a:br>
              <a:rPr lang="en-US" noProof="0" dirty="0" smtClean="0"/>
            </a:br>
            <a:r>
              <a:rPr lang="en-US" noProof="0" dirty="0" smtClean="0"/>
              <a:t>master </a:t>
            </a:r>
            <a:br>
              <a:rPr lang="en-US" noProof="0" dirty="0" smtClean="0"/>
            </a:br>
            <a:r>
              <a:rPr lang="en-US" noProof="0" dirty="0" smtClean="0"/>
              <a:t>title style</a:t>
            </a:r>
            <a:endParaRPr lang="en-US" noProof="0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25269" y="3305361"/>
            <a:ext cx="5148072" cy="64922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rgbClr val="FFFFFF"/>
                </a:solidFill>
                <a:latin typeface="+mn-lt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588485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31470" y="235064"/>
            <a:ext cx="8117206" cy="430887"/>
          </a:xfrm>
        </p:spPr>
        <p:txBody>
          <a:bodyPr wrap="square">
            <a:noAutofit/>
          </a:bodyPr>
          <a:lstStyle>
            <a:lvl1pPr>
              <a:defRPr b="1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252520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 title with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31470" y="751390"/>
            <a:ext cx="8117206" cy="276999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31470" y="235064"/>
            <a:ext cx="8117206" cy="430887"/>
          </a:xfrm>
        </p:spPr>
        <p:txBody>
          <a:bodyPr wrap="square">
            <a:noAutofit/>
          </a:bodyPr>
          <a:lstStyle>
            <a:lvl1pPr>
              <a:defRPr b="1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29184" y="1188721"/>
            <a:ext cx="8119872" cy="3228975"/>
          </a:xfrm>
        </p:spPr>
        <p:txBody>
          <a:bodyPr wrap="square">
            <a:noAutofit/>
          </a:bodyPr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9709994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 title with bulle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31470" y="751390"/>
            <a:ext cx="8117206" cy="276999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31470" y="235064"/>
            <a:ext cx="8117206" cy="430887"/>
          </a:xfrm>
        </p:spPr>
        <p:txBody>
          <a:bodyPr wrap="square">
            <a:noAutofit/>
          </a:bodyPr>
          <a:lstStyle>
            <a:lvl1pPr>
              <a:defRPr b="1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29184" y="1188721"/>
            <a:ext cx="8119872" cy="3228975"/>
          </a:xfrm>
        </p:spPr>
        <p:txBody>
          <a:bodyPr wrap="square">
            <a:noAutofit/>
          </a:bodyPr>
          <a:lstStyle>
            <a:lvl1pPr marL="169863" indent="-169863">
              <a:defRPr sz="1400" b="0"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rgbClr val="000000"/>
                </a:solidFill>
                <a:latin typeface="+mn-lt"/>
              </a:defRPr>
            </a:lvl2pPr>
            <a:lvl3pPr algn="just">
              <a:lnSpc>
                <a:spcPct val="100000"/>
              </a:lnSpc>
              <a:spcAft>
                <a:spcPts val="40"/>
              </a:spcAft>
              <a:defRPr lang="en-US" sz="1400" b="0" i="0" kern="1200" dirty="0" smtClean="0">
                <a:solidFill>
                  <a:srgbClr val="000000"/>
                </a:solidFill>
                <a:latin typeface="+mn-lt"/>
                <a:ea typeface="+mn-ea"/>
                <a:cs typeface="HP Simplified" pitchFamily="34" charset="0"/>
              </a:defRPr>
            </a:lvl3pPr>
            <a:lvl4pPr algn="just">
              <a:lnSpc>
                <a:spcPct val="100000"/>
              </a:lnSpc>
              <a:spcAft>
                <a:spcPts val="40"/>
              </a:spcAft>
              <a:defRPr>
                <a:solidFill>
                  <a:srgbClr val="000000"/>
                </a:solidFill>
                <a:latin typeface="+mn-lt"/>
              </a:defRPr>
            </a:lvl4pPr>
            <a:lvl5pPr>
              <a:lnSpc>
                <a:spcPct val="100000"/>
              </a:lnSpc>
              <a:spcAft>
                <a:spcPts val="40"/>
              </a:spcAft>
              <a:defRPr>
                <a:solidFill>
                  <a:srgbClr val="000000"/>
                </a:solidFill>
                <a:latin typeface="+mn-lt"/>
              </a:defRPr>
            </a:lvl5pPr>
            <a:lvl6pPr marL="690563" indent="-233363">
              <a:lnSpc>
                <a:spcPct val="100000"/>
              </a:lnSpc>
              <a:spcAft>
                <a:spcPts val="40"/>
              </a:spcAft>
              <a:buFont typeface="HP Simplified" pitchFamily="34" charset="0"/>
              <a:buChar char="-"/>
              <a:defRPr sz="1400"/>
            </a:lvl6pPr>
            <a:lvl7pPr marL="914400" indent="-223838">
              <a:lnSpc>
                <a:spcPct val="100000"/>
              </a:lnSpc>
              <a:spcAft>
                <a:spcPts val="40"/>
              </a:spcAft>
              <a:defRPr sz="1400"/>
            </a:lvl7pPr>
          </a:lstStyle>
          <a:p>
            <a:pPr marL="169863" lvl="0" indent="-16986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/>
              <a:buChar char="•"/>
            </a:pPr>
            <a:r>
              <a:rPr lang="en-US" dirty="0" smtClean="0"/>
              <a:t>Click to edit Master text styles</a:t>
            </a:r>
          </a:p>
          <a:p>
            <a:pPr marL="169863" lvl="1" indent="-16986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/>
              <a:buChar char="•"/>
            </a:pPr>
            <a:r>
              <a:rPr lang="en-US" dirty="0" smtClean="0"/>
              <a:t>Second level</a:t>
            </a:r>
          </a:p>
          <a:p>
            <a:pPr marL="169863" lvl="2" indent="-16986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/>
              <a:buChar char="•"/>
            </a:pPr>
            <a:r>
              <a:rPr lang="en-US" dirty="0" smtClean="0"/>
              <a:t>Third level</a:t>
            </a:r>
          </a:p>
          <a:p>
            <a:pPr marL="169863" lvl="3" indent="-16986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/>
              <a:buChar char="•"/>
            </a:pPr>
            <a:r>
              <a:rPr lang="en-US" dirty="0" smtClean="0"/>
              <a:t>Fourth level</a:t>
            </a:r>
          </a:p>
          <a:p>
            <a:pPr marL="169863" lvl="4" indent="-16986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/>
              <a:buChar char="•"/>
            </a:pPr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7108760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 title with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Placeholder 1"/>
          <p:cNvSpPr>
            <a:spLocks noGrp="1"/>
          </p:cNvSpPr>
          <p:nvPr>
            <p:ph type="title" hasCustomPrompt="1"/>
          </p:nvPr>
        </p:nvSpPr>
        <p:spPr bwMode="black">
          <a:xfrm>
            <a:off x="331471" y="235063"/>
            <a:ext cx="8460105" cy="430887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6"/>
          </p:nvPr>
        </p:nvSpPr>
        <p:spPr>
          <a:xfrm>
            <a:off x="328613" y="1188720"/>
            <a:ext cx="4030662" cy="3219769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7"/>
          </p:nvPr>
        </p:nvSpPr>
        <p:spPr>
          <a:xfrm>
            <a:off x="4568825" y="1185864"/>
            <a:ext cx="3878264" cy="3222624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31471" y="751390"/>
            <a:ext cx="8460105" cy="276999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847057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, sub title with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568827" y="1186047"/>
            <a:ext cx="3878263" cy="3222441"/>
          </a:xfrm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31469" y="235063"/>
            <a:ext cx="8458200" cy="429768"/>
          </a:xfrm>
        </p:spPr>
        <p:txBody>
          <a:bodyPr/>
          <a:lstStyle>
            <a:lvl1pPr>
              <a:defRPr b="1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29184" y="1188720"/>
            <a:ext cx="4011612" cy="3219768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31471" y="751390"/>
            <a:ext cx="8460105" cy="276999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505198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title, sub title with 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31472" y="235063"/>
            <a:ext cx="8460105" cy="429768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6"/>
          </p:nvPr>
        </p:nvSpPr>
        <p:spPr>
          <a:xfrm>
            <a:off x="329184" y="1189039"/>
            <a:ext cx="2523744" cy="3222624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7"/>
          </p:nvPr>
        </p:nvSpPr>
        <p:spPr>
          <a:xfrm>
            <a:off x="3124486" y="1189039"/>
            <a:ext cx="2523744" cy="3222625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5919788" y="1189039"/>
            <a:ext cx="2527300" cy="3222624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31471" y="751390"/>
            <a:ext cx="8460105" cy="276999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73512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329184" y="237744"/>
            <a:ext cx="7222352" cy="2006703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algn="l">
              <a:lnSpc>
                <a:spcPct val="90000"/>
              </a:lnSpc>
              <a:defRPr sz="4000" b="1" i="0" spc="-100">
                <a:solidFill>
                  <a:schemeClr val="tx1"/>
                </a:solidFill>
                <a:latin typeface="+mj-lt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</a:t>
            </a:r>
            <a:br>
              <a:rPr lang="en-US" noProof="0" dirty="0" smtClean="0"/>
            </a:br>
            <a:r>
              <a:rPr lang="en-US" noProof="0" dirty="0" smtClean="0"/>
              <a:t>master </a:t>
            </a:r>
            <a:br>
              <a:rPr lang="en-US" noProof="0" dirty="0" smtClean="0"/>
            </a:br>
            <a:r>
              <a:rPr lang="en-US" noProof="0" dirty="0" smtClean="0"/>
              <a:t>title style</a:t>
            </a:r>
            <a:endParaRPr lang="en-US" noProof="0" dirty="0"/>
          </a:p>
        </p:txBody>
      </p:sp>
      <p:pic>
        <p:nvPicPr>
          <p:cNvPr id="7" name="Picture 6" descr="HP_White_RGB_150_SM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5214" y="4535424"/>
            <a:ext cx="365736" cy="365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7905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title slide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329184" y="2036820"/>
            <a:ext cx="6858000" cy="1206484"/>
          </a:xfrm>
        </p:spPr>
        <p:txBody>
          <a:bodyPr anchor="b"/>
          <a:lstStyle>
            <a:lvl1pPr>
              <a:lnSpc>
                <a:spcPct val="90000"/>
              </a:lnSpc>
              <a:defRPr sz="4600" spc="-1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</a:t>
            </a:r>
            <a:br>
              <a:rPr lang="en-US" dirty="0" smtClean="0"/>
            </a:br>
            <a:r>
              <a:rPr lang="en-US" dirty="0" smtClean="0"/>
              <a:t>title style</a:t>
            </a:r>
            <a:endParaRPr lang="en-US" dirty="0"/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29184" y="3316628"/>
            <a:ext cx="6858000" cy="914400"/>
          </a:xfrm>
        </p:spPr>
        <p:txBody>
          <a:bodyPr/>
          <a:lstStyle>
            <a:lvl1pPr marL="0" indent="0" algn="l">
              <a:buNone/>
              <a:defRPr b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8551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329184" y="237744"/>
            <a:ext cx="7222352" cy="2006703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algn="l">
              <a:lnSpc>
                <a:spcPct val="90000"/>
              </a:lnSpc>
              <a:defRPr sz="4000" b="1" i="0" spc="-100">
                <a:solidFill>
                  <a:schemeClr val="tx1"/>
                </a:solidFill>
                <a:latin typeface="+mj-lt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</a:t>
            </a:r>
            <a:br>
              <a:rPr lang="en-US" noProof="0" dirty="0" smtClean="0"/>
            </a:br>
            <a:r>
              <a:rPr lang="en-US" noProof="0" dirty="0" smtClean="0"/>
              <a:t>master </a:t>
            </a:r>
            <a:br>
              <a:rPr lang="en-US" noProof="0" dirty="0" smtClean="0"/>
            </a:br>
            <a:r>
              <a:rPr lang="en-US" noProof="0" dirty="0" smtClean="0"/>
              <a:t>title style</a:t>
            </a:r>
            <a:endParaRPr lang="en-US" noProof="0" dirty="0"/>
          </a:p>
        </p:txBody>
      </p:sp>
      <p:pic>
        <p:nvPicPr>
          <p:cNvPr id="7" name="Picture 6" descr="HP_White_RGB_150_SM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5214" y="4535424"/>
            <a:ext cx="365736" cy="365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6594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quote slide with subtit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329184" y="240919"/>
            <a:ext cx="7222352" cy="2006703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 lang="en-US" sz="4000" b="1" i="0" kern="1200" spc="-100" noProof="0" dirty="0">
                <a:solidFill>
                  <a:schemeClr val="bg1"/>
                </a:solidFill>
                <a:latin typeface="+mj-lt"/>
                <a:ea typeface="+mj-ea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</a:t>
            </a:r>
            <a:br>
              <a:rPr lang="en-US" noProof="0" dirty="0" smtClean="0"/>
            </a:br>
            <a:r>
              <a:rPr lang="en-US" noProof="0" dirty="0" smtClean="0"/>
              <a:t>master </a:t>
            </a:r>
            <a:br>
              <a:rPr lang="en-US" noProof="0" dirty="0" smtClean="0"/>
            </a:br>
            <a:r>
              <a:rPr lang="en-US" noProof="0" dirty="0" smtClean="0"/>
              <a:t>title style</a:t>
            </a:r>
            <a:endParaRPr lang="en-US" noProof="0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25269" y="3305361"/>
            <a:ext cx="5148072" cy="64922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rgbClr val="FFFFFF"/>
                </a:solidFill>
                <a:latin typeface="+mn-lt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068239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31470" y="235064"/>
            <a:ext cx="8117206" cy="430887"/>
          </a:xfrm>
        </p:spPr>
        <p:txBody>
          <a:bodyPr wrap="square">
            <a:noAutofit/>
          </a:bodyPr>
          <a:lstStyle>
            <a:lvl1pPr>
              <a:defRPr b="1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108836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 title with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31470" y="751390"/>
            <a:ext cx="8117206" cy="276999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31470" y="235064"/>
            <a:ext cx="8117206" cy="430887"/>
          </a:xfrm>
        </p:spPr>
        <p:txBody>
          <a:bodyPr wrap="square">
            <a:noAutofit/>
          </a:bodyPr>
          <a:lstStyle>
            <a:lvl1pPr>
              <a:defRPr b="1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29184" y="1188721"/>
            <a:ext cx="8119872" cy="3228975"/>
          </a:xfrm>
        </p:spPr>
        <p:txBody>
          <a:bodyPr wrap="square">
            <a:noAutofit/>
          </a:bodyPr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0185026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 title with bulle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31470" y="751390"/>
            <a:ext cx="8117206" cy="276999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31470" y="235064"/>
            <a:ext cx="8117206" cy="430887"/>
          </a:xfrm>
        </p:spPr>
        <p:txBody>
          <a:bodyPr wrap="square">
            <a:noAutofit/>
          </a:bodyPr>
          <a:lstStyle>
            <a:lvl1pPr>
              <a:defRPr b="1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29184" y="1188721"/>
            <a:ext cx="8119872" cy="3228975"/>
          </a:xfrm>
        </p:spPr>
        <p:txBody>
          <a:bodyPr wrap="square">
            <a:noAutofit/>
          </a:bodyPr>
          <a:lstStyle>
            <a:lvl1pPr marL="169863" indent="-169863">
              <a:defRPr sz="1400" b="0"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rgbClr val="000000"/>
                </a:solidFill>
                <a:latin typeface="+mn-lt"/>
              </a:defRPr>
            </a:lvl2pPr>
            <a:lvl3pPr algn="just">
              <a:lnSpc>
                <a:spcPct val="100000"/>
              </a:lnSpc>
              <a:spcAft>
                <a:spcPts val="40"/>
              </a:spcAft>
              <a:defRPr lang="en-US" sz="1400" b="0" i="0" kern="1200" dirty="0" smtClean="0">
                <a:solidFill>
                  <a:srgbClr val="000000"/>
                </a:solidFill>
                <a:latin typeface="+mn-lt"/>
                <a:ea typeface="+mn-ea"/>
                <a:cs typeface="HP Simplified" pitchFamily="34" charset="0"/>
              </a:defRPr>
            </a:lvl3pPr>
            <a:lvl4pPr algn="just">
              <a:lnSpc>
                <a:spcPct val="100000"/>
              </a:lnSpc>
              <a:spcAft>
                <a:spcPts val="40"/>
              </a:spcAft>
              <a:defRPr>
                <a:solidFill>
                  <a:srgbClr val="000000"/>
                </a:solidFill>
                <a:latin typeface="+mn-lt"/>
              </a:defRPr>
            </a:lvl4pPr>
            <a:lvl5pPr>
              <a:lnSpc>
                <a:spcPct val="100000"/>
              </a:lnSpc>
              <a:spcAft>
                <a:spcPts val="40"/>
              </a:spcAft>
              <a:defRPr>
                <a:solidFill>
                  <a:srgbClr val="000000"/>
                </a:solidFill>
                <a:latin typeface="+mn-lt"/>
              </a:defRPr>
            </a:lvl5pPr>
            <a:lvl6pPr marL="690563" indent="-233363">
              <a:lnSpc>
                <a:spcPct val="100000"/>
              </a:lnSpc>
              <a:spcAft>
                <a:spcPts val="40"/>
              </a:spcAft>
              <a:buFont typeface="HP Simplified" pitchFamily="34" charset="0"/>
              <a:buChar char="-"/>
              <a:defRPr sz="1400"/>
            </a:lvl6pPr>
            <a:lvl7pPr marL="914400" indent="-223838">
              <a:lnSpc>
                <a:spcPct val="100000"/>
              </a:lnSpc>
              <a:spcAft>
                <a:spcPts val="40"/>
              </a:spcAft>
              <a:defRPr sz="1400"/>
            </a:lvl7pPr>
          </a:lstStyle>
          <a:p>
            <a:pPr marL="169863" lvl="0" indent="-16986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/>
              <a:buChar char="•"/>
            </a:pPr>
            <a:r>
              <a:rPr lang="en-US" dirty="0" smtClean="0"/>
              <a:t>Click to edit Master text styles</a:t>
            </a:r>
          </a:p>
          <a:p>
            <a:pPr marL="169863" lvl="1" indent="-16986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/>
              <a:buChar char="•"/>
            </a:pPr>
            <a:r>
              <a:rPr lang="en-US" dirty="0" smtClean="0"/>
              <a:t>Second level</a:t>
            </a:r>
          </a:p>
          <a:p>
            <a:pPr marL="169863" lvl="2" indent="-16986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/>
              <a:buChar char="•"/>
            </a:pPr>
            <a:r>
              <a:rPr lang="en-US" dirty="0" smtClean="0"/>
              <a:t>Third level</a:t>
            </a:r>
          </a:p>
          <a:p>
            <a:pPr marL="169863" lvl="3" indent="-16986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/>
              <a:buChar char="•"/>
            </a:pPr>
            <a:r>
              <a:rPr lang="en-US" dirty="0" smtClean="0"/>
              <a:t>Fourth level</a:t>
            </a:r>
          </a:p>
          <a:p>
            <a:pPr marL="169863" lvl="4" indent="-16986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/>
              <a:buChar char="•"/>
            </a:pPr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7640696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 title with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Placeholder 1"/>
          <p:cNvSpPr>
            <a:spLocks noGrp="1"/>
          </p:cNvSpPr>
          <p:nvPr>
            <p:ph type="title" hasCustomPrompt="1"/>
          </p:nvPr>
        </p:nvSpPr>
        <p:spPr bwMode="black">
          <a:xfrm>
            <a:off x="331471" y="235063"/>
            <a:ext cx="8460105" cy="430887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6"/>
          </p:nvPr>
        </p:nvSpPr>
        <p:spPr>
          <a:xfrm>
            <a:off x="328613" y="1188720"/>
            <a:ext cx="4030662" cy="3219769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7"/>
          </p:nvPr>
        </p:nvSpPr>
        <p:spPr>
          <a:xfrm>
            <a:off x="4568825" y="1185864"/>
            <a:ext cx="3878264" cy="3222624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31471" y="751390"/>
            <a:ext cx="8460105" cy="276999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187569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, sub title with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568827" y="1186047"/>
            <a:ext cx="3878263" cy="3222441"/>
          </a:xfrm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31469" y="235063"/>
            <a:ext cx="8458200" cy="429768"/>
          </a:xfrm>
        </p:spPr>
        <p:txBody>
          <a:bodyPr/>
          <a:lstStyle>
            <a:lvl1pPr>
              <a:defRPr b="1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29184" y="1188720"/>
            <a:ext cx="4011612" cy="3219768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31471" y="751390"/>
            <a:ext cx="8460105" cy="276999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971694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title, sub title with 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31472" y="235063"/>
            <a:ext cx="8460105" cy="429768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6"/>
          </p:nvPr>
        </p:nvSpPr>
        <p:spPr>
          <a:xfrm>
            <a:off x="329184" y="1189039"/>
            <a:ext cx="2523744" cy="3222624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7"/>
          </p:nvPr>
        </p:nvSpPr>
        <p:spPr>
          <a:xfrm>
            <a:off x="3124486" y="1189039"/>
            <a:ext cx="2523744" cy="3222625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5919788" y="1189039"/>
            <a:ext cx="2527300" cy="3222624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31471" y="751390"/>
            <a:ext cx="8460105" cy="276999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5476144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29184" y="235064"/>
            <a:ext cx="8117206" cy="430887"/>
          </a:xfrm>
        </p:spPr>
        <p:txBody>
          <a:bodyPr wrap="square">
            <a:noAutofit/>
          </a:bodyPr>
          <a:lstStyle>
            <a:lvl1pPr>
              <a:defRPr b="1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29405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quote slide with subtit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329184" y="240919"/>
            <a:ext cx="7222352" cy="2006703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 lang="en-US" sz="4000" b="1" i="0" kern="1200" spc="-100" noProof="0" dirty="0">
                <a:solidFill>
                  <a:schemeClr val="bg1"/>
                </a:solidFill>
                <a:latin typeface="+mj-lt"/>
                <a:ea typeface="+mj-ea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</a:t>
            </a:r>
            <a:br>
              <a:rPr lang="en-US" noProof="0" dirty="0" smtClean="0"/>
            </a:br>
            <a:r>
              <a:rPr lang="en-US" noProof="0" dirty="0" smtClean="0"/>
              <a:t>master </a:t>
            </a:r>
            <a:br>
              <a:rPr lang="en-US" noProof="0" dirty="0" smtClean="0"/>
            </a:br>
            <a:r>
              <a:rPr lang="en-US" noProof="0" dirty="0" smtClean="0"/>
              <a:t>title style</a:t>
            </a:r>
            <a:endParaRPr lang="en-US" noProof="0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25269" y="3305361"/>
            <a:ext cx="5148072" cy="64922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rgbClr val="FFFFFF"/>
                </a:solidFill>
                <a:latin typeface="+mn-lt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588485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Blue divider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ctrTitle"/>
          </p:nvPr>
        </p:nvSpPr>
        <p:spPr bwMode="black">
          <a:xfrm>
            <a:off x="329184" y="238328"/>
            <a:ext cx="7222352" cy="2006703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lnSpc>
                <a:spcPct val="90000"/>
              </a:lnSpc>
              <a:defRPr sz="4000" b="1" i="0" spc="-100" baseline="0">
                <a:solidFill>
                  <a:schemeClr val="bg1"/>
                </a:solidFill>
                <a:latin typeface="+mj-lt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57535863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title slide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329184" y="2036820"/>
            <a:ext cx="6858000" cy="1206484"/>
          </a:xfrm>
        </p:spPr>
        <p:txBody>
          <a:bodyPr anchor="b"/>
          <a:lstStyle>
            <a:lvl1pPr>
              <a:lnSpc>
                <a:spcPct val="90000"/>
              </a:lnSpc>
              <a:defRPr sz="4600" spc="-1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</a:t>
            </a:r>
            <a:br>
              <a:rPr lang="en-US" dirty="0" smtClean="0"/>
            </a:br>
            <a:r>
              <a:rPr lang="en-US" dirty="0" smtClean="0"/>
              <a:t>title style</a:t>
            </a:r>
            <a:endParaRPr lang="en-US" dirty="0"/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29184" y="3316628"/>
            <a:ext cx="6858000" cy="914400"/>
          </a:xfrm>
        </p:spPr>
        <p:txBody>
          <a:bodyPr/>
          <a:lstStyle>
            <a:lvl1pPr marL="0" indent="0" algn="l">
              <a:buNone/>
              <a:defRPr b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11179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329184" y="237744"/>
            <a:ext cx="7222352" cy="2006703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algn="l">
              <a:lnSpc>
                <a:spcPct val="90000"/>
              </a:lnSpc>
              <a:defRPr sz="4000" b="1" i="0" spc="-100">
                <a:solidFill>
                  <a:schemeClr val="tx1"/>
                </a:solidFill>
                <a:latin typeface="+mj-lt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</a:t>
            </a:r>
            <a:br>
              <a:rPr lang="en-US" noProof="0" dirty="0" smtClean="0"/>
            </a:br>
            <a:r>
              <a:rPr lang="en-US" noProof="0" dirty="0" smtClean="0"/>
              <a:t>master </a:t>
            </a:r>
            <a:br>
              <a:rPr lang="en-US" noProof="0" dirty="0" smtClean="0"/>
            </a:br>
            <a:r>
              <a:rPr lang="en-US" noProof="0" dirty="0" smtClean="0"/>
              <a:t>title style</a:t>
            </a:r>
            <a:endParaRPr lang="en-US" noProof="0" dirty="0"/>
          </a:p>
        </p:txBody>
      </p:sp>
      <p:pic>
        <p:nvPicPr>
          <p:cNvPr id="7" name="Picture 6" descr="HP_White_RGB_150_SM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5214" y="4535424"/>
            <a:ext cx="365736" cy="365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9764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quote slide with subtit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329184" y="240919"/>
            <a:ext cx="7222352" cy="2006703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 lang="en-US" sz="4000" b="1" i="0" kern="1200" spc="-100" noProof="0" dirty="0">
                <a:solidFill>
                  <a:schemeClr val="bg1"/>
                </a:solidFill>
                <a:latin typeface="+mj-lt"/>
                <a:ea typeface="+mj-ea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</a:t>
            </a:r>
            <a:br>
              <a:rPr lang="en-US" noProof="0" dirty="0" smtClean="0"/>
            </a:br>
            <a:r>
              <a:rPr lang="en-US" noProof="0" dirty="0" smtClean="0"/>
              <a:t>master </a:t>
            </a:r>
            <a:br>
              <a:rPr lang="en-US" noProof="0" dirty="0" smtClean="0"/>
            </a:br>
            <a:r>
              <a:rPr lang="en-US" noProof="0" dirty="0" smtClean="0"/>
              <a:t>title style</a:t>
            </a:r>
            <a:endParaRPr lang="en-US" noProof="0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25269" y="3305361"/>
            <a:ext cx="5148072" cy="64922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rgbClr val="FFFFFF"/>
                </a:solidFill>
                <a:latin typeface="+mn-lt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2859257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31470" y="235064"/>
            <a:ext cx="8117206" cy="430887"/>
          </a:xfrm>
        </p:spPr>
        <p:txBody>
          <a:bodyPr wrap="square">
            <a:noAutofit/>
          </a:bodyPr>
          <a:lstStyle>
            <a:lvl1pPr>
              <a:defRPr b="1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830417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 title with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31470" y="751390"/>
            <a:ext cx="8117206" cy="276999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31470" y="235064"/>
            <a:ext cx="8117206" cy="430887"/>
          </a:xfrm>
        </p:spPr>
        <p:txBody>
          <a:bodyPr wrap="square">
            <a:noAutofit/>
          </a:bodyPr>
          <a:lstStyle>
            <a:lvl1pPr>
              <a:defRPr b="1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29184" y="1188721"/>
            <a:ext cx="8119872" cy="3228975"/>
          </a:xfrm>
        </p:spPr>
        <p:txBody>
          <a:bodyPr wrap="square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solidFill>
                  <a:srgbClr val="000000"/>
                </a:solidFill>
                <a:latin typeface="+mn-lt"/>
              </a:defRPr>
            </a:lvl2pPr>
            <a:lvl3pPr>
              <a:defRPr>
                <a:solidFill>
                  <a:srgbClr val="000000"/>
                </a:solidFill>
                <a:latin typeface="+mn-lt"/>
              </a:defRPr>
            </a:lvl3pPr>
            <a:lvl4pPr>
              <a:defRPr>
                <a:solidFill>
                  <a:srgbClr val="000000"/>
                </a:solidFill>
                <a:latin typeface="+mn-lt"/>
              </a:defRPr>
            </a:lvl4pPr>
            <a:lvl5pPr>
              <a:defRPr>
                <a:solidFill>
                  <a:srgbClr val="000000"/>
                </a:solidFill>
                <a:latin typeface="+mn-l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5649742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 title with bulle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31470" y="751390"/>
            <a:ext cx="8117206" cy="276999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31470" y="235064"/>
            <a:ext cx="8117206" cy="430887"/>
          </a:xfrm>
        </p:spPr>
        <p:txBody>
          <a:bodyPr wrap="square">
            <a:noAutofit/>
          </a:bodyPr>
          <a:lstStyle>
            <a:lvl1pPr>
              <a:defRPr b="1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29184" y="1188721"/>
            <a:ext cx="8119872" cy="3228975"/>
          </a:xfrm>
        </p:spPr>
        <p:txBody>
          <a:bodyPr wrap="square">
            <a:noAutofit/>
          </a:bodyPr>
          <a:lstStyle>
            <a:lvl1pPr marL="169863" indent="-169863">
              <a:defRPr sz="1400" b="0"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rgbClr val="000000"/>
                </a:solidFill>
                <a:latin typeface="+mn-lt"/>
              </a:defRPr>
            </a:lvl2pPr>
            <a:lvl3pPr algn="just">
              <a:lnSpc>
                <a:spcPct val="100000"/>
              </a:lnSpc>
              <a:spcAft>
                <a:spcPts val="40"/>
              </a:spcAft>
              <a:defRPr lang="en-US" sz="1400" b="0" i="0" kern="1200" dirty="0" smtClean="0">
                <a:solidFill>
                  <a:srgbClr val="000000"/>
                </a:solidFill>
                <a:latin typeface="+mn-lt"/>
                <a:ea typeface="+mn-ea"/>
                <a:cs typeface="HP Simplified" pitchFamily="34" charset="0"/>
              </a:defRPr>
            </a:lvl3pPr>
            <a:lvl4pPr algn="just">
              <a:lnSpc>
                <a:spcPct val="100000"/>
              </a:lnSpc>
              <a:spcAft>
                <a:spcPts val="40"/>
              </a:spcAft>
              <a:defRPr>
                <a:solidFill>
                  <a:srgbClr val="000000"/>
                </a:solidFill>
                <a:latin typeface="+mn-lt"/>
              </a:defRPr>
            </a:lvl4pPr>
            <a:lvl5pPr>
              <a:lnSpc>
                <a:spcPct val="100000"/>
              </a:lnSpc>
              <a:spcAft>
                <a:spcPts val="40"/>
              </a:spcAft>
              <a:defRPr>
                <a:solidFill>
                  <a:srgbClr val="000000"/>
                </a:solidFill>
                <a:latin typeface="+mn-lt"/>
              </a:defRPr>
            </a:lvl5pPr>
            <a:lvl6pPr marL="690563" indent="-233363">
              <a:lnSpc>
                <a:spcPct val="100000"/>
              </a:lnSpc>
              <a:spcAft>
                <a:spcPts val="40"/>
              </a:spcAft>
              <a:buFont typeface="HP Simplified" pitchFamily="34" charset="0"/>
              <a:buChar char="-"/>
              <a:defRPr sz="1400"/>
            </a:lvl6pPr>
            <a:lvl7pPr marL="914400" indent="-223838">
              <a:lnSpc>
                <a:spcPct val="100000"/>
              </a:lnSpc>
              <a:spcAft>
                <a:spcPts val="40"/>
              </a:spcAft>
              <a:defRPr sz="1400"/>
            </a:lvl7pPr>
          </a:lstStyle>
          <a:p>
            <a:pPr marL="169863" lvl="0" indent="-16986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/>
              <a:buChar char="•"/>
            </a:pPr>
            <a:r>
              <a:rPr lang="en-US" dirty="0" smtClean="0"/>
              <a:t>Click to edit Master text styles</a:t>
            </a:r>
          </a:p>
          <a:p>
            <a:pPr marL="169863" lvl="1" indent="-16986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/>
              <a:buChar char="•"/>
            </a:pPr>
            <a:r>
              <a:rPr lang="en-US" dirty="0" smtClean="0"/>
              <a:t>Second level</a:t>
            </a:r>
          </a:p>
          <a:p>
            <a:pPr marL="169863" lvl="2" indent="-16986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/>
              <a:buChar char="•"/>
            </a:pPr>
            <a:r>
              <a:rPr lang="en-US" dirty="0" smtClean="0"/>
              <a:t>Third level</a:t>
            </a:r>
          </a:p>
          <a:p>
            <a:pPr marL="169863" lvl="3" indent="-16986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/>
              <a:buChar char="•"/>
            </a:pPr>
            <a:r>
              <a:rPr lang="en-US" dirty="0" smtClean="0"/>
              <a:t>Fourth level</a:t>
            </a:r>
          </a:p>
          <a:p>
            <a:pPr marL="169863" lvl="4" indent="-16986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/>
              <a:buChar char="•"/>
            </a:pPr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0890995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 title with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Placeholder 1"/>
          <p:cNvSpPr>
            <a:spLocks noGrp="1"/>
          </p:cNvSpPr>
          <p:nvPr>
            <p:ph type="title" hasCustomPrompt="1"/>
          </p:nvPr>
        </p:nvSpPr>
        <p:spPr bwMode="black">
          <a:xfrm>
            <a:off x="331471" y="235063"/>
            <a:ext cx="8460105" cy="430887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6"/>
          </p:nvPr>
        </p:nvSpPr>
        <p:spPr>
          <a:xfrm>
            <a:off x="328613" y="1188720"/>
            <a:ext cx="4030662" cy="3219769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7"/>
          </p:nvPr>
        </p:nvSpPr>
        <p:spPr>
          <a:xfrm>
            <a:off x="4568825" y="1185864"/>
            <a:ext cx="3878264" cy="3222624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31471" y="751390"/>
            <a:ext cx="8460105" cy="276999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7822641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, sub title with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568827" y="1186047"/>
            <a:ext cx="3878263" cy="3222441"/>
          </a:xfrm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31469" y="235063"/>
            <a:ext cx="8458200" cy="429768"/>
          </a:xfrm>
        </p:spPr>
        <p:txBody>
          <a:bodyPr/>
          <a:lstStyle>
            <a:lvl1pPr>
              <a:defRPr b="1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29184" y="1188720"/>
            <a:ext cx="4011612" cy="3219768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31471" y="751390"/>
            <a:ext cx="8460105" cy="276999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329962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title, sub title with 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31472" y="235063"/>
            <a:ext cx="8460105" cy="429768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6"/>
          </p:nvPr>
        </p:nvSpPr>
        <p:spPr>
          <a:xfrm>
            <a:off x="329184" y="1189039"/>
            <a:ext cx="2523744" cy="3222624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7"/>
          </p:nvPr>
        </p:nvSpPr>
        <p:spPr>
          <a:xfrm>
            <a:off x="3124486" y="1189039"/>
            <a:ext cx="2523744" cy="3222625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5919788" y="1189039"/>
            <a:ext cx="2527300" cy="3222624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31471" y="751390"/>
            <a:ext cx="8460105" cy="276999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001589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31470" y="235064"/>
            <a:ext cx="8117206" cy="430887"/>
          </a:xfrm>
        </p:spPr>
        <p:txBody>
          <a:bodyPr wrap="square">
            <a:noAutofit/>
          </a:bodyPr>
          <a:lstStyle>
            <a:lvl1pPr>
              <a:defRPr b="1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252520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1470" y="562356"/>
            <a:ext cx="4019316" cy="377026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ts val="3000"/>
              </a:lnSpc>
              <a:buNone/>
              <a:defRPr sz="22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smtClean="0"/>
              <a:t>Click to edit Master subtitle style</a:t>
            </a:r>
            <a:endParaRPr lang="en-US" noProof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331474" y="270149"/>
            <a:ext cx="4013649" cy="777136"/>
          </a:xfrm>
        </p:spPr>
        <p:txBody>
          <a:bodyPr>
            <a:noAutofit/>
          </a:bodyPr>
          <a:lstStyle/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3197186" y="1309879"/>
            <a:ext cx="5537932" cy="2981024"/>
          </a:xfrm>
        </p:spPr>
        <p:txBody>
          <a:bodyPr>
            <a:noAutofit/>
          </a:bodyPr>
          <a:lstStyle>
            <a:lvl1pPr>
              <a:defRPr>
                <a:solidFill>
                  <a:schemeClr val="accent1"/>
                </a:solidFill>
                <a:latin typeface="+mn-lt"/>
                <a:cs typeface="Futura Hv"/>
              </a:defRPr>
            </a:lvl1pPr>
            <a:lvl2pPr marL="0" indent="0">
              <a:buNone/>
              <a:defRPr>
                <a:latin typeface="+mn-lt"/>
              </a:defRPr>
            </a:lvl2pPr>
            <a:lvl3pPr marL="165600" indent="-165600">
              <a:buFont typeface="Lucida Grande"/>
              <a:buChar char="•"/>
              <a:defRPr sz="1800">
                <a:latin typeface="+mn-lt"/>
              </a:defRPr>
            </a:lvl3pPr>
            <a:lvl4pPr marL="298800" indent="-126000">
              <a:buSzPct val="100000"/>
              <a:buFont typeface="Lucida Grande"/>
              <a:buChar char="–"/>
              <a:defRPr>
                <a:latin typeface="+mn-lt"/>
              </a:defRPr>
            </a:lvl4pPr>
            <a:lvl5pPr marL="410400" indent="-122400">
              <a:buSzPct val="80000"/>
              <a:buFont typeface="Courier New"/>
              <a:buChar char="o"/>
              <a:defRPr>
                <a:latin typeface="+mn-lt"/>
              </a:defRPr>
            </a:lvl5pPr>
          </a:lstStyle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30203" y="1309879"/>
            <a:ext cx="2542125" cy="2981024"/>
          </a:xfrm>
        </p:spPr>
        <p:txBody>
          <a:bodyPr>
            <a:noAutofit/>
          </a:bodyPr>
          <a:lstStyle>
            <a:lvl1pPr>
              <a:defRPr>
                <a:solidFill>
                  <a:schemeClr val="accent1"/>
                </a:solidFill>
                <a:latin typeface="+mn-lt"/>
                <a:cs typeface="Futura Hv"/>
              </a:defRPr>
            </a:lvl1pPr>
            <a:lvl2pPr marL="0" indent="0">
              <a:buNone/>
              <a:defRPr>
                <a:latin typeface="+mn-lt"/>
                <a:cs typeface="Futura Hv"/>
              </a:defRPr>
            </a:lvl2pPr>
            <a:lvl3pPr marL="165600" indent="-165600">
              <a:buFont typeface="Lucida Grande"/>
              <a:buChar char="•"/>
              <a:defRPr sz="1800">
                <a:latin typeface="+mn-lt"/>
              </a:defRPr>
            </a:lvl3pPr>
            <a:lvl4pPr marL="298800" indent="-126000">
              <a:buSzPct val="100000"/>
              <a:buFont typeface="Lucida Grande"/>
              <a:buChar char="–"/>
              <a:defRPr>
                <a:latin typeface="+mn-lt"/>
              </a:defRPr>
            </a:lvl4pPr>
            <a:lvl5pPr marL="410400" indent="-122400">
              <a:buSzPct val="80000"/>
              <a:buFont typeface="Courier New"/>
              <a:buChar char="o"/>
              <a:defRPr>
                <a:latin typeface="+mn-lt"/>
              </a:defRPr>
            </a:lvl5pPr>
          </a:lstStyle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sp>
        <p:nvSpPr>
          <p:cNvPr id="8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348905" y="4746601"/>
            <a:ext cx="182186" cy="12482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>
            <a:lvl1pPr>
              <a:defRPr lang="en-US" sz="700" smtClean="0">
                <a:solidFill>
                  <a:srgbClr val="C2C2C2"/>
                </a:solidFill>
                <a:latin typeface="Futura Bk"/>
              </a:defRPr>
            </a:lvl1pPr>
          </a:lstStyle>
          <a:p>
            <a:pPr marL="190800" indent="-190800">
              <a:lnSpc>
                <a:spcPts val="1000"/>
              </a:lnSpc>
            </a:pPr>
            <a:fld id="{33088DE5-1DDF-C242-AF39-BA25983D68D6}" type="slidenum">
              <a:rPr/>
              <a:pPr marL="190800" indent="-190800">
                <a:lnSpc>
                  <a:spcPts val="1000"/>
                </a:lnSpc>
              </a:pPr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56752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 title with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31470" y="751390"/>
            <a:ext cx="8117206" cy="276999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31470" y="235064"/>
            <a:ext cx="8117206" cy="430887"/>
          </a:xfrm>
        </p:spPr>
        <p:txBody>
          <a:bodyPr wrap="square">
            <a:noAutofit/>
          </a:bodyPr>
          <a:lstStyle>
            <a:lvl1pPr>
              <a:defRPr b="1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29184" y="1188721"/>
            <a:ext cx="8119872" cy="3228975"/>
          </a:xfrm>
        </p:spPr>
        <p:txBody>
          <a:bodyPr wrap="square">
            <a:noAutofit/>
          </a:bodyPr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9709994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 title with bulle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31470" y="751390"/>
            <a:ext cx="8117206" cy="276999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31470" y="235064"/>
            <a:ext cx="8117206" cy="430887"/>
          </a:xfrm>
        </p:spPr>
        <p:txBody>
          <a:bodyPr wrap="square">
            <a:noAutofit/>
          </a:bodyPr>
          <a:lstStyle>
            <a:lvl1pPr>
              <a:defRPr b="1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29184" y="1188721"/>
            <a:ext cx="8119872" cy="3228975"/>
          </a:xfrm>
        </p:spPr>
        <p:txBody>
          <a:bodyPr wrap="square">
            <a:noAutofit/>
          </a:bodyPr>
          <a:lstStyle>
            <a:lvl1pPr marL="169863" indent="-169863">
              <a:defRPr sz="1400" b="0"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rgbClr val="000000"/>
                </a:solidFill>
                <a:latin typeface="+mn-lt"/>
              </a:defRPr>
            </a:lvl2pPr>
            <a:lvl3pPr algn="just">
              <a:lnSpc>
                <a:spcPct val="100000"/>
              </a:lnSpc>
              <a:spcAft>
                <a:spcPts val="40"/>
              </a:spcAft>
              <a:defRPr lang="en-US" sz="1400" b="0" i="0" kern="1200" dirty="0" smtClean="0">
                <a:solidFill>
                  <a:srgbClr val="000000"/>
                </a:solidFill>
                <a:latin typeface="+mn-lt"/>
                <a:ea typeface="+mn-ea"/>
                <a:cs typeface="HP Simplified" pitchFamily="34" charset="0"/>
              </a:defRPr>
            </a:lvl3pPr>
            <a:lvl4pPr algn="just">
              <a:lnSpc>
                <a:spcPct val="100000"/>
              </a:lnSpc>
              <a:spcAft>
                <a:spcPts val="40"/>
              </a:spcAft>
              <a:defRPr>
                <a:solidFill>
                  <a:srgbClr val="000000"/>
                </a:solidFill>
                <a:latin typeface="+mn-lt"/>
              </a:defRPr>
            </a:lvl4pPr>
            <a:lvl5pPr>
              <a:lnSpc>
                <a:spcPct val="100000"/>
              </a:lnSpc>
              <a:spcAft>
                <a:spcPts val="40"/>
              </a:spcAft>
              <a:defRPr>
                <a:solidFill>
                  <a:srgbClr val="000000"/>
                </a:solidFill>
                <a:latin typeface="+mn-lt"/>
              </a:defRPr>
            </a:lvl5pPr>
            <a:lvl6pPr marL="690563" indent="-233363">
              <a:lnSpc>
                <a:spcPct val="100000"/>
              </a:lnSpc>
              <a:spcAft>
                <a:spcPts val="40"/>
              </a:spcAft>
              <a:buFont typeface="HP Simplified" pitchFamily="34" charset="0"/>
              <a:buChar char="-"/>
              <a:defRPr sz="1400"/>
            </a:lvl6pPr>
            <a:lvl7pPr marL="914400" indent="-223838">
              <a:lnSpc>
                <a:spcPct val="100000"/>
              </a:lnSpc>
              <a:spcAft>
                <a:spcPts val="40"/>
              </a:spcAft>
              <a:defRPr sz="1400"/>
            </a:lvl7pPr>
          </a:lstStyle>
          <a:p>
            <a:pPr marL="169863" lvl="0" indent="-16986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/>
              <a:buChar char="•"/>
            </a:pPr>
            <a:r>
              <a:rPr lang="en-US" dirty="0" smtClean="0"/>
              <a:t>Click to edit Master text styles</a:t>
            </a:r>
          </a:p>
          <a:p>
            <a:pPr marL="169863" lvl="1" indent="-16986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/>
              <a:buChar char="•"/>
            </a:pPr>
            <a:r>
              <a:rPr lang="en-US" dirty="0" smtClean="0"/>
              <a:t>Second level</a:t>
            </a:r>
          </a:p>
          <a:p>
            <a:pPr marL="169863" lvl="2" indent="-16986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/>
              <a:buChar char="•"/>
            </a:pPr>
            <a:r>
              <a:rPr lang="en-US" dirty="0" smtClean="0"/>
              <a:t>Third level</a:t>
            </a:r>
          </a:p>
          <a:p>
            <a:pPr marL="169863" lvl="3" indent="-16986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/>
              <a:buChar char="•"/>
            </a:pPr>
            <a:r>
              <a:rPr lang="en-US" dirty="0" smtClean="0"/>
              <a:t>Fourth level</a:t>
            </a:r>
          </a:p>
          <a:p>
            <a:pPr marL="169863" lvl="4" indent="-16986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/>
              <a:buChar char="•"/>
            </a:pPr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7108760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 title with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Placeholder 1"/>
          <p:cNvSpPr>
            <a:spLocks noGrp="1"/>
          </p:cNvSpPr>
          <p:nvPr>
            <p:ph type="title" hasCustomPrompt="1"/>
          </p:nvPr>
        </p:nvSpPr>
        <p:spPr bwMode="black">
          <a:xfrm>
            <a:off x="331471" y="235063"/>
            <a:ext cx="8460105" cy="430887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6"/>
          </p:nvPr>
        </p:nvSpPr>
        <p:spPr>
          <a:xfrm>
            <a:off x="328613" y="1188720"/>
            <a:ext cx="4030662" cy="3219769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7"/>
          </p:nvPr>
        </p:nvSpPr>
        <p:spPr>
          <a:xfrm>
            <a:off x="4568825" y="1185864"/>
            <a:ext cx="3878264" cy="3222624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31471" y="751390"/>
            <a:ext cx="8460105" cy="276999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847057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, sub title with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568827" y="1186047"/>
            <a:ext cx="3878263" cy="3222441"/>
          </a:xfrm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31469" y="235063"/>
            <a:ext cx="8458200" cy="429768"/>
          </a:xfrm>
        </p:spPr>
        <p:txBody>
          <a:bodyPr/>
          <a:lstStyle>
            <a:lvl1pPr>
              <a:defRPr b="1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29184" y="1188720"/>
            <a:ext cx="4011612" cy="3219768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31471" y="751390"/>
            <a:ext cx="8460105" cy="276999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505198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title, sub title with 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31472" y="235063"/>
            <a:ext cx="8460105" cy="429768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6"/>
          </p:nvPr>
        </p:nvSpPr>
        <p:spPr>
          <a:xfrm>
            <a:off x="329184" y="1189039"/>
            <a:ext cx="2523744" cy="3222624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7"/>
          </p:nvPr>
        </p:nvSpPr>
        <p:spPr>
          <a:xfrm>
            <a:off x="3124486" y="1189039"/>
            <a:ext cx="2523744" cy="3222625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5919788" y="1189039"/>
            <a:ext cx="2527300" cy="3222624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31471" y="751390"/>
            <a:ext cx="8460105" cy="276999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73512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2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oleObject" Target="../embeddings/oleObject1.bin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oleObject" Target="../embeddings/oleObject2.bin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tags" Target="../tags/tag3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vmlDrawing" Target="../drawings/vmlDrawing2.vml"/><Relationship Id="rId5" Type="http://schemas.openxmlformats.org/officeDocument/2006/relationships/slideLayout" Target="../slideLayouts/slideLayout15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image" Target="../media/image1.emf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vmlDrawing" Target="../drawings/vmlDrawing3.vml"/><Relationship Id="rId3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6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1.xml"/><Relationship Id="rId16" Type="http://schemas.openxmlformats.org/officeDocument/2006/relationships/image" Target="../media/image1.emf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4.xml"/><Relationship Id="rId15" Type="http://schemas.openxmlformats.org/officeDocument/2006/relationships/oleObject" Target="../embeddings/oleObject3.bin"/><Relationship Id="rId10" Type="http://schemas.openxmlformats.org/officeDocument/2006/relationships/slideLayout" Target="../slideLayouts/slideLayout29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4" Type="http://schemas.openxmlformats.org/officeDocument/2006/relationships/tags" Target="../tags/tag4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13" Type="http://schemas.openxmlformats.org/officeDocument/2006/relationships/tags" Target="../tags/tag5.xml"/><Relationship Id="rId3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7.xml"/><Relationship Id="rId12" Type="http://schemas.openxmlformats.org/officeDocument/2006/relationships/vmlDrawing" Target="../drawings/vmlDrawing4.v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theme" Target="../theme/theme4.xml"/><Relationship Id="rId5" Type="http://schemas.openxmlformats.org/officeDocument/2006/relationships/slideLayout" Target="../slideLayouts/slideLayout35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40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14" Type="http://schemas.openxmlformats.org/officeDocument/2006/relationships/oleObject" Target="../embeddings/oleObject4.bin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3"/>
            </p:custDataLst>
            <p:extLst>
              <p:ext uri="{D42A27DB-BD31-4B8C-83A1-F6EECF244321}">
                <p14:modId xmlns:p14="http://schemas.microsoft.com/office/powerpoint/2010/main" val="1011660290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281" name="think-cell Slide" r:id="rId14" imgW="360" imgH="360" progId="">
                  <p:embed/>
                </p:oleObj>
              </mc:Choice>
              <mc:Fallback>
                <p:oleObj name="think-cell Slide" r:id="rId14" imgW="360" imgH="360" progId="">
                  <p:embed/>
                  <p:pic>
                    <p:nvPicPr>
                      <p:cNvPr id="0" name="Picture 1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328614" y="235064"/>
            <a:ext cx="8123236" cy="430887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 anchor="t" anchorCtr="0">
            <a:noAutofit/>
          </a:bodyPr>
          <a:lstStyle/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 bwMode="black">
          <a:xfrm>
            <a:off x="330200" y="1188720"/>
            <a:ext cx="8119872" cy="3219768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062758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0" r:id="rId1"/>
    <p:sldLayoutId id="2147483834" r:id="rId2"/>
    <p:sldLayoutId id="2147483833" r:id="rId3"/>
    <p:sldLayoutId id="2147483837" r:id="rId4"/>
    <p:sldLayoutId id="2147483809" r:id="rId5"/>
    <p:sldLayoutId id="2147483838" r:id="rId6"/>
    <p:sldLayoutId id="2147483823" r:id="rId7"/>
    <p:sldLayoutId id="2147483824" r:id="rId8"/>
    <p:sldLayoutId id="2147483825" r:id="rId9"/>
    <p:sldLayoutId id="2147483895" r:id="rId10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spcAft>
          <a:spcPts val="0"/>
        </a:spcAft>
        <a:buNone/>
        <a:defRPr lang="en-GB" sz="2800" b="1" i="0" kern="1200" dirty="0" smtClean="0">
          <a:solidFill>
            <a:srgbClr val="000000"/>
          </a:solidFill>
          <a:latin typeface="+mj-lt"/>
          <a:ea typeface="+mj-ea"/>
          <a:cs typeface="HP Simplified" pitchFamily="34" charset="0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SzPct val="100000"/>
        <a:buFont typeface="Arial"/>
        <a:buNone/>
        <a:defRPr sz="1800" b="1" i="0" kern="1200">
          <a:solidFill>
            <a:schemeClr val="accent1"/>
          </a:solidFill>
          <a:latin typeface="+mn-lt"/>
          <a:ea typeface="+mn-ea"/>
          <a:cs typeface="HP Simplified" pitchFamily="34" charset="0"/>
        </a:defRPr>
      </a:lvl1pPr>
      <a:lvl2pPr marL="0" indent="0" algn="l" defTabSz="430213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SzPct val="100000"/>
        <a:buFont typeface="Lucida Grande"/>
        <a:buNone/>
        <a:defRPr sz="1600" b="0" i="0" kern="1200">
          <a:solidFill>
            <a:srgbClr val="000000"/>
          </a:solidFill>
          <a:latin typeface="+mn-lt"/>
          <a:ea typeface="+mn-ea"/>
          <a:cs typeface="HP Simplified" pitchFamily="34" charset="0"/>
        </a:defRPr>
      </a:lvl2pPr>
      <a:lvl3pPr marL="169863" indent="-169863" algn="l" defTabSz="4572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Font typeface="Arial"/>
        <a:buChar char="•"/>
        <a:defRPr sz="1400" b="0" i="0" kern="1200">
          <a:solidFill>
            <a:srgbClr val="000000"/>
          </a:solidFill>
          <a:latin typeface="+mn-lt"/>
          <a:ea typeface="+mn-ea"/>
          <a:cs typeface="HP Simplified" pitchFamily="34" charset="0"/>
        </a:defRPr>
      </a:lvl3pPr>
      <a:lvl4pPr marL="341313" indent="-180975" algn="l" defTabSz="4572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SzPct val="80000"/>
        <a:buFont typeface="Lucida Grande"/>
        <a:buChar char="−"/>
        <a:defRPr lang="en-US" sz="1400" b="0" i="0" kern="1200" dirty="0" smtClean="0">
          <a:solidFill>
            <a:srgbClr val="000000"/>
          </a:solidFill>
          <a:latin typeface="+mn-lt"/>
          <a:ea typeface="+mn-ea"/>
          <a:cs typeface="HP Simplified" pitchFamily="34" charset="0"/>
        </a:defRPr>
      </a:lvl4pPr>
      <a:lvl5pPr marL="469900" indent="-150813" algn="l" defTabSz="4572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Font typeface="Arial"/>
        <a:buChar char="•"/>
        <a:tabLst/>
        <a:defRPr sz="1400" b="0" i="0" kern="1200">
          <a:solidFill>
            <a:srgbClr val="000000"/>
          </a:solidFill>
          <a:latin typeface="+mn-lt"/>
          <a:ea typeface="+mn-ea"/>
          <a:cs typeface="HP Simplified" pitchFamily="34" charset="0"/>
        </a:defRPr>
      </a:lvl5pPr>
      <a:lvl6pPr marL="2286000" indent="0" algn="l" defTabSz="457200" rtl="0" eaLnBrk="1" latinLnBrk="0" hangingPunct="1">
        <a:lnSpc>
          <a:spcPts val="2500"/>
        </a:lnSpc>
        <a:spcBef>
          <a:spcPct val="20000"/>
        </a:spcBef>
        <a:buFont typeface="Arial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2"/>
            </p:custDataLst>
            <p:extLst>
              <p:ext uri="{D42A27DB-BD31-4B8C-83A1-F6EECF244321}">
                <p14:modId xmlns:p14="http://schemas.microsoft.com/office/powerpoint/2010/main" val="3580718162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323" name="think-cell Slide" r:id="rId13" imgW="360" imgH="360" progId="">
                  <p:embed/>
                </p:oleObj>
              </mc:Choice>
              <mc:Fallback>
                <p:oleObj name="think-cell Slide" r:id="rId13" imgW="360" imgH="360" progId="">
                  <p:embed/>
                  <p:pic>
                    <p:nvPicPr>
                      <p:cNvPr id="0" name="Picture 1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328614" y="235064"/>
            <a:ext cx="8123236" cy="430887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 anchor="t" anchorCtr="0">
            <a:noAutofit/>
          </a:bodyPr>
          <a:lstStyle/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 bwMode="black">
          <a:xfrm>
            <a:off x="330200" y="1188720"/>
            <a:ext cx="8119872" cy="3219768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062758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  <p:sldLayoutId id="2147483856" r:id="rId7"/>
    <p:sldLayoutId id="2147483857" r:id="rId8"/>
    <p:sldLayoutId id="2147483858" r:id="rId9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spcAft>
          <a:spcPts val="0"/>
        </a:spcAft>
        <a:buNone/>
        <a:defRPr lang="en-GB" sz="2800" b="1" i="0" kern="1200" dirty="0" smtClean="0">
          <a:solidFill>
            <a:srgbClr val="000000"/>
          </a:solidFill>
          <a:latin typeface="+mj-lt"/>
          <a:ea typeface="+mj-ea"/>
          <a:cs typeface="HP Simplified" pitchFamily="34" charset="0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SzPct val="100000"/>
        <a:buFont typeface="Arial"/>
        <a:buNone/>
        <a:defRPr sz="1800" b="1" i="0" kern="1200">
          <a:solidFill>
            <a:schemeClr val="accent1"/>
          </a:solidFill>
          <a:latin typeface="+mn-lt"/>
          <a:ea typeface="+mn-ea"/>
          <a:cs typeface="HP Simplified" pitchFamily="34" charset="0"/>
        </a:defRPr>
      </a:lvl1pPr>
      <a:lvl2pPr marL="0" indent="0" algn="l" defTabSz="430213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SzPct val="100000"/>
        <a:buFont typeface="Lucida Grande"/>
        <a:buNone/>
        <a:defRPr sz="1600" b="0" i="0" kern="1200">
          <a:solidFill>
            <a:srgbClr val="000000"/>
          </a:solidFill>
          <a:latin typeface="+mn-lt"/>
          <a:ea typeface="+mn-ea"/>
          <a:cs typeface="HP Simplified" pitchFamily="34" charset="0"/>
        </a:defRPr>
      </a:lvl2pPr>
      <a:lvl3pPr marL="169863" indent="-169863" algn="l" defTabSz="4572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Font typeface="Arial"/>
        <a:buChar char="•"/>
        <a:defRPr sz="1400" b="0" i="0" kern="1200">
          <a:solidFill>
            <a:srgbClr val="000000"/>
          </a:solidFill>
          <a:latin typeface="+mn-lt"/>
          <a:ea typeface="+mn-ea"/>
          <a:cs typeface="HP Simplified" pitchFamily="34" charset="0"/>
        </a:defRPr>
      </a:lvl3pPr>
      <a:lvl4pPr marL="341313" indent="-180975" algn="l" defTabSz="4572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SzPct val="80000"/>
        <a:buFont typeface="Lucida Grande"/>
        <a:buChar char="−"/>
        <a:defRPr lang="en-US" sz="1400" b="0" i="0" kern="1200" dirty="0" smtClean="0">
          <a:solidFill>
            <a:srgbClr val="000000"/>
          </a:solidFill>
          <a:latin typeface="+mn-lt"/>
          <a:ea typeface="+mn-ea"/>
          <a:cs typeface="HP Simplified" pitchFamily="34" charset="0"/>
        </a:defRPr>
      </a:lvl4pPr>
      <a:lvl5pPr marL="469900" indent="-150813" algn="l" defTabSz="4572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Font typeface="Arial"/>
        <a:buChar char="•"/>
        <a:tabLst/>
        <a:defRPr sz="1400" b="0" i="0" kern="1200">
          <a:solidFill>
            <a:srgbClr val="000000"/>
          </a:solidFill>
          <a:latin typeface="+mn-lt"/>
          <a:ea typeface="+mn-ea"/>
          <a:cs typeface="HP Simplified" pitchFamily="34" charset="0"/>
        </a:defRPr>
      </a:lvl5pPr>
      <a:lvl6pPr marL="2286000" indent="0" algn="l" defTabSz="457200" rtl="0" eaLnBrk="1" latinLnBrk="0" hangingPunct="1">
        <a:lnSpc>
          <a:spcPts val="2500"/>
        </a:lnSpc>
        <a:spcBef>
          <a:spcPct val="20000"/>
        </a:spcBef>
        <a:buFont typeface="Arial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4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301" name="think-cell Slide" r:id="rId15" imgW="360" imgH="360" progId="">
                  <p:embed/>
                </p:oleObj>
              </mc:Choice>
              <mc:Fallback>
                <p:oleObj name="think-cell Slide" r:id="rId15" imgW="360" imgH="360" progId="">
                  <p:embed/>
                  <p:pic>
                    <p:nvPicPr>
                      <p:cNvPr id="0" name="Picture 4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328614" y="235064"/>
            <a:ext cx="8123236" cy="430887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 anchor="t" anchorCtr="0">
            <a:noAutofit/>
          </a:bodyPr>
          <a:lstStyle/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 bwMode="black">
          <a:xfrm>
            <a:off x="330200" y="1188720"/>
            <a:ext cx="8119872" cy="3219768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774234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3" r:id="rId1"/>
    <p:sldLayoutId id="2147483874" r:id="rId2"/>
    <p:sldLayoutId id="2147483875" r:id="rId3"/>
    <p:sldLayoutId id="2147483876" r:id="rId4"/>
    <p:sldLayoutId id="2147483877" r:id="rId5"/>
    <p:sldLayoutId id="2147483878" r:id="rId6"/>
    <p:sldLayoutId id="2147483879" r:id="rId7"/>
    <p:sldLayoutId id="2147483880" r:id="rId8"/>
    <p:sldLayoutId id="2147483881" r:id="rId9"/>
    <p:sldLayoutId id="2147483882" r:id="rId10"/>
    <p:sldLayoutId id="2147483883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spcAft>
          <a:spcPts val="0"/>
        </a:spcAft>
        <a:buNone/>
        <a:defRPr lang="en-GB" sz="2800" b="1" i="0" kern="1200" dirty="0" smtClean="0">
          <a:solidFill>
            <a:srgbClr val="000000"/>
          </a:solidFill>
          <a:latin typeface="+mj-lt"/>
          <a:ea typeface="+mj-ea"/>
          <a:cs typeface="HP Simplified" pitchFamily="34" charset="0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SzPct val="100000"/>
        <a:buFont typeface="Arial"/>
        <a:buNone/>
        <a:defRPr sz="1800" b="1" i="0" kern="1200">
          <a:solidFill>
            <a:schemeClr val="accent1"/>
          </a:solidFill>
          <a:latin typeface="+mn-lt"/>
          <a:ea typeface="+mn-ea"/>
          <a:cs typeface="HP Simplified" pitchFamily="34" charset="0"/>
        </a:defRPr>
      </a:lvl1pPr>
      <a:lvl2pPr marL="0" indent="0" algn="l" defTabSz="430213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SzPct val="100000"/>
        <a:buFont typeface="Lucida Grande"/>
        <a:buNone/>
        <a:defRPr sz="1600" b="0" i="0" kern="1200">
          <a:solidFill>
            <a:srgbClr val="000000"/>
          </a:solidFill>
          <a:latin typeface="+mn-lt"/>
          <a:ea typeface="+mn-ea"/>
          <a:cs typeface="HP Simplified" pitchFamily="34" charset="0"/>
        </a:defRPr>
      </a:lvl2pPr>
      <a:lvl3pPr marL="169863" indent="-169863" algn="l" defTabSz="4572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Font typeface="Arial"/>
        <a:buChar char="•"/>
        <a:defRPr sz="1400" b="0" i="0" kern="1200">
          <a:solidFill>
            <a:srgbClr val="000000"/>
          </a:solidFill>
          <a:latin typeface="+mn-lt"/>
          <a:ea typeface="+mn-ea"/>
          <a:cs typeface="HP Simplified" pitchFamily="34" charset="0"/>
        </a:defRPr>
      </a:lvl3pPr>
      <a:lvl4pPr marL="341313" indent="-180975" algn="l" defTabSz="4572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SzPct val="80000"/>
        <a:buFont typeface="Lucida Grande"/>
        <a:buChar char="−"/>
        <a:defRPr lang="en-US" sz="1400" b="0" i="0" kern="1200" dirty="0" smtClean="0">
          <a:solidFill>
            <a:srgbClr val="000000"/>
          </a:solidFill>
          <a:latin typeface="+mn-lt"/>
          <a:ea typeface="+mn-ea"/>
          <a:cs typeface="HP Simplified" pitchFamily="34" charset="0"/>
        </a:defRPr>
      </a:lvl4pPr>
      <a:lvl5pPr marL="469900" indent="-150813" algn="l" defTabSz="4572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Font typeface="Arial"/>
        <a:buChar char="•"/>
        <a:tabLst/>
        <a:defRPr sz="1400" b="0" i="0" kern="1200">
          <a:solidFill>
            <a:srgbClr val="000000"/>
          </a:solidFill>
          <a:latin typeface="+mn-lt"/>
          <a:ea typeface="+mn-ea"/>
          <a:cs typeface="HP Simplified" pitchFamily="34" charset="0"/>
        </a:defRPr>
      </a:lvl5pPr>
      <a:lvl6pPr marL="2286000" indent="0" algn="l" defTabSz="457200" rtl="0" eaLnBrk="1" latinLnBrk="0" hangingPunct="1">
        <a:lnSpc>
          <a:spcPts val="2500"/>
        </a:lnSpc>
        <a:spcBef>
          <a:spcPct val="20000"/>
        </a:spcBef>
        <a:buFont typeface="Arial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3"/>
            </p:custDataLst>
            <p:extLst>
              <p:ext uri="{D42A27DB-BD31-4B8C-83A1-F6EECF244321}">
                <p14:modId xmlns:p14="http://schemas.microsoft.com/office/powerpoint/2010/main" val="4078305659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324" name="think-cell Slide" r:id="rId14" imgW="360" imgH="360" progId="">
                  <p:embed/>
                </p:oleObj>
              </mc:Choice>
              <mc:Fallback>
                <p:oleObj name="think-cell Slide" r:id="rId14" imgW="360" imgH="360" progId="">
                  <p:embed/>
                  <p:pic>
                    <p:nvPicPr>
                      <p:cNvPr id="0" name="Picture 4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328614" y="235064"/>
            <a:ext cx="8123236" cy="430887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 anchor="t" anchorCtr="0">
            <a:noAutofit/>
          </a:bodyPr>
          <a:lstStyle/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 bwMode="black">
          <a:xfrm>
            <a:off x="330200" y="1188720"/>
            <a:ext cx="8119872" cy="3219768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73186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5" r:id="rId1"/>
    <p:sldLayoutId id="2147483886" r:id="rId2"/>
    <p:sldLayoutId id="2147483887" r:id="rId3"/>
    <p:sldLayoutId id="2147483888" r:id="rId4"/>
    <p:sldLayoutId id="2147483889" r:id="rId5"/>
    <p:sldLayoutId id="2147483890" r:id="rId6"/>
    <p:sldLayoutId id="2147483891" r:id="rId7"/>
    <p:sldLayoutId id="2147483892" r:id="rId8"/>
    <p:sldLayoutId id="2147483893" r:id="rId9"/>
    <p:sldLayoutId id="2147483894" r:id="rId10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spcAft>
          <a:spcPts val="0"/>
        </a:spcAft>
        <a:buNone/>
        <a:defRPr lang="en-GB" sz="2800" b="1" i="0" kern="1200" dirty="0" smtClean="0">
          <a:solidFill>
            <a:srgbClr val="000000"/>
          </a:solidFill>
          <a:latin typeface="+mj-lt"/>
          <a:ea typeface="+mj-ea"/>
          <a:cs typeface="HP Simplified" pitchFamily="34" charset="0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SzPct val="100000"/>
        <a:buFont typeface="Arial"/>
        <a:buNone/>
        <a:defRPr sz="1800" b="1" i="0" kern="1200">
          <a:solidFill>
            <a:schemeClr val="accent1"/>
          </a:solidFill>
          <a:latin typeface="+mj-lt"/>
          <a:ea typeface="+mn-ea"/>
          <a:cs typeface="HP Simplified" pitchFamily="34" charset="0"/>
        </a:defRPr>
      </a:lvl1pPr>
      <a:lvl2pPr marL="0" indent="0" algn="l" defTabSz="430213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SzPct val="100000"/>
        <a:buFont typeface="Lucida Grande"/>
        <a:buNone/>
        <a:defRPr sz="1600" b="0" i="0" kern="1200">
          <a:solidFill>
            <a:srgbClr val="000000"/>
          </a:solidFill>
          <a:latin typeface="+mj-lt"/>
          <a:ea typeface="+mn-ea"/>
          <a:cs typeface="HP Simplified" pitchFamily="34" charset="0"/>
        </a:defRPr>
      </a:lvl2pPr>
      <a:lvl3pPr marL="169863" indent="-169863" algn="l" defTabSz="4572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Font typeface="Arial"/>
        <a:buChar char="•"/>
        <a:defRPr sz="1400" b="0" i="0" kern="1200">
          <a:solidFill>
            <a:srgbClr val="000000"/>
          </a:solidFill>
          <a:latin typeface="+mj-lt"/>
          <a:ea typeface="+mn-ea"/>
          <a:cs typeface="HP Simplified" pitchFamily="34" charset="0"/>
        </a:defRPr>
      </a:lvl3pPr>
      <a:lvl4pPr marL="341313" indent="-180975" algn="l" defTabSz="4572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SzPct val="80000"/>
        <a:buFont typeface="Lucida Grande"/>
        <a:buChar char="−"/>
        <a:defRPr lang="en-US" sz="1400" b="0" i="0" kern="1200" dirty="0" smtClean="0">
          <a:solidFill>
            <a:srgbClr val="000000"/>
          </a:solidFill>
          <a:latin typeface="+mj-lt"/>
          <a:ea typeface="+mn-ea"/>
          <a:cs typeface="HP Simplified" pitchFamily="34" charset="0"/>
        </a:defRPr>
      </a:lvl4pPr>
      <a:lvl5pPr marL="469900" indent="-150813" algn="l" defTabSz="4572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Font typeface="Arial"/>
        <a:buChar char="•"/>
        <a:tabLst/>
        <a:defRPr sz="1400" b="0" i="0" kern="1200">
          <a:solidFill>
            <a:srgbClr val="000000"/>
          </a:solidFill>
          <a:latin typeface="+mj-lt"/>
          <a:ea typeface="+mn-ea"/>
          <a:cs typeface="HP Simplified" pitchFamily="34" charset="0"/>
        </a:defRPr>
      </a:lvl5pPr>
      <a:lvl6pPr marL="2286000" indent="0" algn="l" defTabSz="457200" rtl="0" eaLnBrk="1" latinLnBrk="0" hangingPunct="1">
        <a:lnSpc>
          <a:spcPts val="2500"/>
        </a:lnSpc>
        <a:spcBef>
          <a:spcPct val="20000"/>
        </a:spcBef>
        <a:buFont typeface="Arial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5" Type="http://schemas.openxmlformats.org/officeDocument/2006/relationships/image" Target="../media/image3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Relationship Id="rId1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://hadoop.apache.org/docs/stable2/hadoop-yarn/hadoop-yarn-site/HDFSHighAvailabilityWithNFS.html" TargetMode="Externa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tags" Target="../tags/tag6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5.bin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3368203"/>
            <a:ext cx="9144000" cy="995076"/>
          </a:xfrm>
          <a:prstGeom prst="rect">
            <a:avLst/>
          </a:prstGeom>
          <a:solidFill>
            <a:schemeClr val="tx2">
              <a:alpha val="76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Hadoop : A Highly Available and Secure Enterprise </a:t>
            </a:r>
            <a:endParaRPr lang="en-US" sz="2800" b="1" dirty="0" smtClean="0"/>
          </a:p>
          <a:p>
            <a:pPr algn="ctr"/>
            <a:r>
              <a:rPr lang="en-US" sz="2800" b="1" dirty="0" smtClean="0"/>
              <a:t>Data Warehousing </a:t>
            </a:r>
            <a:r>
              <a:rPr lang="en-US" sz="2800" b="1" dirty="0"/>
              <a:t>Solution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5720" y="598658"/>
            <a:ext cx="3689970" cy="2901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456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4294967295"/>
          </p:nvPr>
        </p:nvSpPr>
        <p:spPr>
          <a:xfrm>
            <a:off x="4447372" y="4650261"/>
            <a:ext cx="3473450" cy="288925"/>
          </a:xfrm>
        </p:spPr>
        <p:txBody>
          <a:bodyPr/>
          <a:lstStyle/>
          <a:p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High Availability</a:t>
            </a:r>
            <a:endParaRPr lang="en-US" sz="32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7573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defTabSz="685783"/>
            <a:r>
              <a:rPr lang="en-US" dirty="0" smtClean="0">
                <a:solidFill>
                  <a:srgbClr val="262626"/>
                </a:solidFill>
              </a:rPr>
              <a:t>Maintaining High Availability </a:t>
            </a:r>
            <a:endParaRPr lang="en-IN" dirty="0">
              <a:solidFill>
                <a:srgbClr val="262626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96620" y="733078"/>
            <a:ext cx="894738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 Distributed Computing, </a:t>
            </a:r>
            <a:r>
              <a:rPr lang="en-US" sz="1400" dirty="0">
                <a:solidFill>
                  <a:srgbClr val="00B0F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failure is a norm, which means YARN should have acceptable amount of </a:t>
            </a:r>
            <a:r>
              <a:rPr lang="en-US" sz="1400" dirty="0" smtClean="0">
                <a:solidFill>
                  <a:srgbClr val="00B0F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availability</a:t>
            </a:r>
            <a:endParaRPr lang="en-US" sz="1400" dirty="0">
              <a:solidFill>
                <a:srgbClr val="00B0F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23416" y="4417455"/>
            <a:ext cx="31765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rgbClr val="00B0F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NameNode - No Horizontal Scale</a:t>
            </a:r>
            <a:endParaRPr lang="en-IN" sz="1200" b="1" dirty="0">
              <a:solidFill>
                <a:srgbClr val="00B0F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525259" y="4398878"/>
            <a:ext cx="31765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rgbClr val="00B0F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NameNode - No High Availability</a:t>
            </a:r>
            <a:endParaRPr lang="en-IN" sz="1200" b="1" dirty="0">
              <a:solidFill>
                <a:srgbClr val="00B0F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5442668" y="1432823"/>
            <a:ext cx="2887847" cy="2549030"/>
            <a:chOff x="5646553" y="1047750"/>
            <a:chExt cx="2887847" cy="2549030"/>
          </a:xfrm>
        </p:grpSpPr>
        <p:grpSp>
          <p:nvGrpSpPr>
            <p:cNvPr id="28" name="Group 27"/>
            <p:cNvGrpSpPr/>
            <p:nvPr/>
          </p:nvGrpSpPr>
          <p:grpSpPr>
            <a:xfrm>
              <a:off x="5977458" y="1047750"/>
              <a:ext cx="2556942" cy="2549030"/>
              <a:chOff x="5977458" y="1047750"/>
              <a:chExt cx="2556942" cy="2549030"/>
            </a:xfrm>
          </p:grpSpPr>
          <p:pic>
            <p:nvPicPr>
              <p:cNvPr id="30" name="Picture 29" descr="PPT_Hadoop cluster-7.jpg"/>
              <p:cNvPicPr>
                <a:picLocks noChangeAspect="1"/>
              </p:cNvPicPr>
              <p:nvPr/>
            </p:nvPicPr>
            <p:blipFill rotWithShape="1">
              <a:blip r:embed="rId2" cstate="print"/>
              <a:srcRect l="10138" t="28507" r="66326" b="49208"/>
              <a:stretch/>
            </p:blipFill>
            <p:spPr>
              <a:xfrm>
                <a:off x="6907940" y="2404043"/>
                <a:ext cx="1626460" cy="1192737"/>
              </a:xfrm>
              <a:prstGeom prst="rect">
                <a:avLst/>
              </a:prstGeom>
            </p:spPr>
          </p:pic>
          <p:pic>
            <p:nvPicPr>
              <p:cNvPr id="31" name="Picture 30" descr="PPT_Hadoop cluster-7.jpg"/>
              <p:cNvPicPr>
                <a:picLocks noChangeAspect="1"/>
              </p:cNvPicPr>
              <p:nvPr/>
            </p:nvPicPr>
            <p:blipFill rotWithShape="1">
              <a:blip r:embed="rId2" cstate="print"/>
              <a:srcRect l="10138" t="28507" r="66326" b="49208"/>
              <a:stretch/>
            </p:blipFill>
            <p:spPr>
              <a:xfrm>
                <a:off x="6907940" y="1047750"/>
                <a:ext cx="1626460" cy="1192737"/>
              </a:xfrm>
              <a:prstGeom prst="rect">
                <a:avLst/>
              </a:prstGeom>
            </p:spPr>
          </p:pic>
          <p:sp>
            <p:nvSpPr>
              <p:cNvPr id="32" name="Curved Right Arrow 31"/>
              <p:cNvSpPr/>
              <p:nvPr/>
            </p:nvSpPr>
            <p:spPr>
              <a:xfrm flipV="1">
                <a:off x="5977458" y="1315543"/>
                <a:ext cx="1245459" cy="1871294"/>
              </a:xfrm>
              <a:prstGeom prst="curvedRightArrow">
                <a:avLst/>
              </a:prstGeom>
              <a:gradFill>
                <a:gsLst>
                  <a:gs pos="0">
                    <a:srgbClr val="0070C0"/>
                  </a:gs>
                  <a:gs pos="100000">
                    <a:srgbClr val="002060"/>
                  </a:gs>
                </a:gsLst>
                <a:lin ang="5400000" scaled="1"/>
              </a:gra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3" name="4-Point Star 32"/>
              <p:cNvSpPr/>
              <p:nvPr/>
            </p:nvSpPr>
            <p:spPr>
              <a:xfrm rot="8392582" flipV="1">
                <a:off x="7449514" y="2758148"/>
                <a:ext cx="703796" cy="666915"/>
              </a:xfrm>
              <a:prstGeom prst="star4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4" name="4-Point Star 33"/>
              <p:cNvSpPr/>
              <p:nvPr/>
            </p:nvSpPr>
            <p:spPr>
              <a:xfrm rot="5753916" flipV="1">
                <a:off x="7393614" y="2750277"/>
                <a:ext cx="793134" cy="666915"/>
              </a:xfrm>
              <a:prstGeom prst="star4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9" name="4-Point Star 28"/>
            <p:cNvSpPr/>
            <p:nvPr/>
          </p:nvSpPr>
          <p:spPr>
            <a:xfrm rot="8392582" flipV="1">
              <a:off x="5646553" y="2070586"/>
              <a:ext cx="703796" cy="666915"/>
            </a:xfrm>
            <a:prstGeom prst="star4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536455" y="1146016"/>
            <a:ext cx="4256183" cy="3234257"/>
            <a:chOff x="381000" y="1047750"/>
            <a:chExt cx="4256183" cy="3234257"/>
          </a:xfrm>
        </p:grpSpPr>
        <p:sp>
          <p:nvSpPr>
            <p:cNvPr id="13" name="Flowchart: Magnetic Disk 12"/>
            <p:cNvSpPr/>
            <p:nvPr/>
          </p:nvSpPr>
          <p:spPr>
            <a:xfrm>
              <a:off x="381000" y="3054281"/>
              <a:ext cx="762000" cy="1227726"/>
            </a:xfrm>
            <a:prstGeom prst="flowChartMagneticDisk">
              <a:avLst/>
            </a:prstGeom>
            <a:gradFill>
              <a:gsLst>
                <a:gs pos="0">
                  <a:srgbClr val="0070C0"/>
                </a:gs>
                <a:gs pos="100000">
                  <a:srgbClr val="002642"/>
                </a:gs>
              </a:gsLst>
              <a:lin ang="5400000" scaled="1"/>
            </a:gra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Data</a:t>
              </a:r>
            </a:p>
            <a:p>
              <a:pPr algn="ctr"/>
              <a:r>
                <a:rPr lang="en-US" sz="1200" dirty="0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Node</a:t>
              </a:r>
              <a:endParaRPr lang="en-IN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4" name="Flowchart: Magnetic Disk 13"/>
            <p:cNvSpPr/>
            <p:nvPr/>
          </p:nvSpPr>
          <p:spPr>
            <a:xfrm>
              <a:off x="1453888" y="3054281"/>
              <a:ext cx="762000" cy="1227726"/>
            </a:xfrm>
            <a:prstGeom prst="flowChartMagneticDisk">
              <a:avLst/>
            </a:prstGeom>
            <a:gradFill>
              <a:gsLst>
                <a:gs pos="0">
                  <a:srgbClr val="0070C0"/>
                </a:gs>
                <a:gs pos="100000">
                  <a:srgbClr val="002642"/>
                </a:gs>
              </a:gsLst>
              <a:lin ang="5400000" scaled="1"/>
            </a:gra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Data</a:t>
              </a:r>
            </a:p>
            <a:p>
              <a:pPr algn="ctr"/>
              <a:r>
                <a:rPr lang="en-US" sz="1200" dirty="0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Node</a:t>
              </a:r>
              <a:endParaRPr lang="en-IN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5" name="Flowchart: Magnetic Disk 14"/>
            <p:cNvSpPr/>
            <p:nvPr/>
          </p:nvSpPr>
          <p:spPr>
            <a:xfrm>
              <a:off x="2749288" y="3054281"/>
              <a:ext cx="762000" cy="1227726"/>
            </a:xfrm>
            <a:prstGeom prst="flowChartMagneticDisk">
              <a:avLst/>
            </a:prstGeom>
            <a:gradFill>
              <a:gsLst>
                <a:gs pos="0">
                  <a:srgbClr val="0070C0"/>
                </a:gs>
                <a:gs pos="100000">
                  <a:srgbClr val="002642"/>
                </a:gs>
              </a:gsLst>
              <a:lin ang="5400000" scaled="1"/>
            </a:gra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Data</a:t>
              </a:r>
            </a:p>
            <a:p>
              <a:pPr algn="ctr"/>
              <a:r>
                <a:rPr lang="en-US" sz="1200" dirty="0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Node</a:t>
              </a:r>
              <a:endParaRPr lang="en-IN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215888" y="3452700"/>
              <a:ext cx="60713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b="1" dirty="0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….</a:t>
              </a:r>
              <a:endParaRPr lang="en-IN" sz="2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768088" y="1047750"/>
              <a:ext cx="828270" cy="464624"/>
            </a:xfrm>
            <a:prstGeom prst="roundRect">
              <a:avLst/>
            </a:prstGeom>
            <a:gradFill>
              <a:gsLst>
                <a:gs pos="0">
                  <a:srgbClr val="0070C0"/>
                </a:gs>
                <a:gs pos="100000">
                  <a:srgbClr val="002642"/>
                </a:gs>
              </a:gsLst>
              <a:lin ang="5400000" scaled="1"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700" dirty="0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Client</a:t>
              </a:r>
              <a:endParaRPr lang="en-IN" sz="1700" dirty="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180332" y="1200150"/>
              <a:ext cx="159998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b="1" dirty="0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get Block Locations</a:t>
              </a:r>
              <a:endParaRPr lang="en-IN" sz="9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cxnSp>
          <p:nvCxnSpPr>
            <p:cNvPr id="19" name="Straight Arrow Connector 18"/>
            <p:cNvCxnSpPr>
              <a:stCxn id="17" idx="2"/>
              <a:endCxn id="15" idx="1"/>
            </p:cNvCxnSpPr>
            <p:nvPr/>
          </p:nvCxnSpPr>
          <p:spPr>
            <a:xfrm>
              <a:off x="1182223" y="1512374"/>
              <a:ext cx="1948065" cy="154190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1756243" y="2657966"/>
              <a:ext cx="106924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b="1" dirty="0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Read Data</a:t>
              </a:r>
              <a:endParaRPr lang="en-IN" sz="9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cxnSp>
          <p:nvCxnSpPr>
            <p:cNvPr id="21" name="Straight Arrow Connector 20"/>
            <p:cNvCxnSpPr>
              <a:stCxn id="17" idx="2"/>
              <a:endCxn id="13" idx="1"/>
            </p:cNvCxnSpPr>
            <p:nvPr/>
          </p:nvCxnSpPr>
          <p:spPr>
            <a:xfrm flipH="1">
              <a:off x="762000" y="1512374"/>
              <a:ext cx="420223" cy="154190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>
              <a:stCxn id="17" idx="2"/>
              <a:endCxn id="14" idx="1"/>
            </p:cNvCxnSpPr>
            <p:nvPr/>
          </p:nvCxnSpPr>
          <p:spPr>
            <a:xfrm>
              <a:off x="1182223" y="1512374"/>
              <a:ext cx="652665" cy="154190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3" name="Rounded Rectangle 22"/>
            <p:cNvSpPr/>
            <p:nvPr/>
          </p:nvSpPr>
          <p:spPr>
            <a:xfrm>
              <a:off x="2749288" y="1795915"/>
              <a:ext cx="1887895" cy="911966"/>
            </a:xfrm>
            <a:prstGeom prst="roundRect">
              <a:avLst/>
            </a:prstGeom>
            <a:gradFill>
              <a:gsLst>
                <a:gs pos="0">
                  <a:srgbClr val="00B0F0"/>
                </a:gs>
                <a:gs pos="100000">
                  <a:srgbClr val="0070C0"/>
                </a:gs>
              </a:gsLst>
              <a:lin ang="5400000" scaled="1"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200" dirty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2749288" y="1913911"/>
              <a:ext cx="93166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NameNode</a:t>
              </a:r>
              <a:endParaRPr lang="en-IN" sz="12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5" name="Isosceles Triangle 24"/>
            <p:cNvSpPr/>
            <p:nvPr/>
          </p:nvSpPr>
          <p:spPr>
            <a:xfrm>
              <a:off x="3780318" y="1794436"/>
              <a:ext cx="733373" cy="515026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NS</a:t>
              </a:r>
              <a:endParaRPr lang="en-IN" sz="10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2931235" y="2436143"/>
              <a:ext cx="1524000" cy="202334"/>
            </a:xfrm>
            <a:prstGeom prst="rect">
              <a:avLst/>
            </a:prstGeom>
            <a:solidFill>
              <a:srgbClr val="0026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Block Management</a:t>
              </a:r>
              <a:endParaRPr lang="en-IN" sz="1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cxnSp>
          <p:nvCxnSpPr>
            <p:cNvPr id="27" name="Straight Arrow Connector 26"/>
            <p:cNvCxnSpPr>
              <a:stCxn id="17" idx="3"/>
              <a:endCxn id="23" idx="0"/>
            </p:cNvCxnSpPr>
            <p:nvPr/>
          </p:nvCxnSpPr>
          <p:spPr>
            <a:xfrm>
              <a:off x="1596358" y="1280062"/>
              <a:ext cx="2096878" cy="515853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20293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63512" y="96838"/>
            <a:ext cx="8550829" cy="442912"/>
          </a:xfrm>
        </p:spPr>
        <p:txBody>
          <a:bodyPr/>
          <a:lstStyle/>
          <a:p>
            <a:pPr defTabSz="685783"/>
            <a:r>
              <a:rPr lang="en-US" dirty="0" smtClean="0">
                <a:solidFill>
                  <a:srgbClr val="262626"/>
                </a:solidFill>
              </a:rPr>
              <a:t>NameNode: Single Point of Failure</a:t>
            </a:r>
            <a:endParaRPr lang="en-IN" dirty="0">
              <a:solidFill>
                <a:srgbClr val="262626"/>
              </a:solidFill>
            </a:endParaRPr>
          </a:p>
        </p:txBody>
      </p:sp>
      <p:sp>
        <p:nvSpPr>
          <p:cNvPr id="21" name="object 4"/>
          <p:cNvSpPr/>
          <p:nvPr/>
        </p:nvSpPr>
        <p:spPr>
          <a:xfrm>
            <a:off x="3424428" y="1949195"/>
            <a:ext cx="1295400" cy="3154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dirty="0"/>
          </a:p>
        </p:txBody>
      </p:sp>
      <p:sp>
        <p:nvSpPr>
          <p:cNvPr id="22" name="object 5"/>
          <p:cNvSpPr/>
          <p:nvPr/>
        </p:nvSpPr>
        <p:spPr>
          <a:xfrm>
            <a:off x="3582161" y="2027047"/>
            <a:ext cx="1094740" cy="120650"/>
          </a:xfrm>
          <a:custGeom>
            <a:avLst/>
            <a:gdLst/>
            <a:ahLst/>
            <a:cxnLst/>
            <a:rect l="l" t="t" r="r" b="b"/>
            <a:pathLst>
              <a:path w="1094739" h="120650">
                <a:moveTo>
                  <a:pt x="102997" y="0"/>
                </a:moveTo>
                <a:lnTo>
                  <a:pt x="0" y="60070"/>
                </a:lnTo>
                <a:lnTo>
                  <a:pt x="102997" y="120141"/>
                </a:lnTo>
                <a:lnTo>
                  <a:pt x="110998" y="118109"/>
                </a:lnTo>
                <a:lnTo>
                  <a:pt x="114553" y="111886"/>
                </a:lnTo>
                <a:lnTo>
                  <a:pt x="118110" y="105790"/>
                </a:lnTo>
                <a:lnTo>
                  <a:pt x="116077" y="97789"/>
                </a:lnTo>
                <a:lnTo>
                  <a:pt x="109854" y="94233"/>
                </a:lnTo>
                <a:lnTo>
                  <a:pt x="73496" y="73025"/>
                </a:lnTo>
                <a:lnTo>
                  <a:pt x="25653" y="73025"/>
                </a:lnTo>
                <a:lnTo>
                  <a:pt x="25653" y="47116"/>
                </a:lnTo>
                <a:lnTo>
                  <a:pt x="73496" y="47116"/>
                </a:lnTo>
                <a:lnTo>
                  <a:pt x="109854" y="25907"/>
                </a:lnTo>
                <a:lnTo>
                  <a:pt x="116077" y="22351"/>
                </a:lnTo>
                <a:lnTo>
                  <a:pt x="118110" y="14350"/>
                </a:lnTo>
                <a:lnTo>
                  <a:pt x="114553" y="8254"/>
                </a:lnTo>
                <a:lnTo>
                  <a:pt x="110998" y="2031"/>
                </a:lnTo>
                <a:lnTo>
                  <a:pt x="102997" y="0"/>
                </a:lnTo>
                <a:close/>
              </a:path>
              <a:path w="1094739" h="120650">
                <a:moveTo>
                  <a:pt x="73496" y="47116"/>
                </a:moveTo>
                <a:lnTo>
                  <a:pt x="25653" y="47116"/>
                </a:lnTo>
                <a:lnTo>
                  <a:pt x="25653" y="73025"/>
                </a:lnTo>
                <a:lnTo>
                  <a:pt x="73496" y="73025"/>
                </a:lnTo>
                <a:lnTo>
                  <a:pt x="70448" y="71246"/>
                </a:lnTo>
                <a:lnTo>
                  <a:pt x="32130" y="71246"/>
                </a:lnTo>
                <a:lnTo>
                  <a:pt x="32130" y="48894"/>
                </a:lnTo>
                <a:lnTo>
                  <a:pt x="70448" y="48894"/>
                </a:lnTo>
                <a:lnTo>
                  <a:pt x="73496" y="47116"/>
                </a:lnTo>
                <a:close/>
              </a:path>
              <a:path w="1094739" h="120650">
                <a:moveTo>
                  <a:pt x="1094486" y="47116"/>
                </a:moveTo>
                <a:lnTo>
                  <a:pt x="73496" y="47116"/>
                </a:lnTo>
                <a:lnTo>
                  <a:pt x="51289" y="60070"/>
                </a:lnTo>
                <a:lnTo>
                  <a:pt x="73496" y="73025"/>
                </a:lnTo>
                <a:lnTo>
                  <a:pt x="1094486" y="73025"/>
                </a:lnTo>
                <a:lnTo>
                  <a:pt x="1094486" y="47116"/>
                </a:lnTo>
                <a:close/>
              </a:path>
              <a:path w="1094739" h="120650">
                <a:moveTo>
                  <a:pt x="32130" y="48894"/>
                </a:moveTo>
                <a:lnTo>
                  <a:pt x="32130" y="71246"/>
                </a:lnTo>
                <a:lnTo>
                  <a:pt x="51289" y="60070"/>
                </a:lnTo>
                <a:lnTo>
                  <a:pt x="32130" y="48894"/>
                </a:lnTo>
                <a:close/>
              </a:path>
              <a:path w="1094739" h="120650">
                <a:moveTo>
                  <a:pt x="51289" y="60070"/>
                </a:moveTo>
                <a:lnTo>
                  <a:pt x="32130" y="71246"/>
                </a:lnTo>
                <a:lnTo>
                  <a:pt x="70448" y="71246"/>
                </a:lnTo>
                <a:lnTo>
                  <a:pt x="51289" y="60070"/>
                </a:lnTo>
                <a:close/>
              </a:path>
              <a:path w="1094739" h="120650">
                <a:moveTo>
                  <a:pt x="70448" y="48894"/>
                </a:moveTo>
                <a:lnTo>
                  <a:pt x="32130" y="48894"/>
                </a:lnTo>
                <a:lnTo>
                  <a:pt x="51289" y="60070"/>
                </a:lnTo>
                <a:lnTo>
                  <a:pt x="70448" y="48894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>
            <a:spAutoFit/>
          </a:bodyPr>
          <a:lstStyle/>
          <a:p>
            <a:endParaRPr dirty="0"/>
          </a:p>
        </p:txBody>
      </p:sp>
      <p:sp>
        <p:nvSpPr>
          <p:cNvPr id="23" name="object 6"/>
          <p:cNvSpPr/>
          <p:nvPr/>
        </p:nvSpPr>
        <p:spPr>
          <a:xfrm>
            <a:off x="4620767" y="2060448"/>
            <a:ext cx="464820" cy="123291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dirty="0"/>
          </a:p>
        </p:txBody>
      </p:sp>
      <p:sp>
        <p:nvSpPr>
          <p:cNvPr id="24" name="object 7"/>
          <p:cNvSpPr/>
          <p:nvPr/>
        </p:nvSpPr>
        <p:spPr>
          <a:xfrm>
            <a:off x="4676394" y="2087117"/>
            <a:ext cx="354330" cy="1130935"/>
          </a:xfrm>
          <a:custGeom>
            <a:avLst/>
            <a:gdLst/>
            <a:ahLst/>
            <a:cxnLst/>
            <a:rect l="l" t="t" r="r" b="b"/>
            <a:pathLst>
              <a:path w="354329" h="1130935">
                <a:moveTo>
                  <a:pt x="0" y="0"/>
                </a:moveTo>
                <a:lnTo>
                  <a:pt x="354329" y="1130681"/>
                </a:lnTo>
              </a:path>
            </a:pathLst>
          </a:custGeom>
          <a:ln w="25908">
            <a:solidFill>
              <a:srgbClr val="252525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 dirty="0"/>
          </a:p>
        </p:txBody>
      </p:sp>
      <p:sp>
        <p:nvSpPr>
          <p:cNvPr id="25" name="object 51"/>
          <p:cNvSpPr/>
          <p:nvPr/>
        </p:nvSpPr>
        <p:spPr>
          <a:xfrm>
            <a:off x="5146547" y="3243072"/>
            <a:ext cx="1193291" cy="67208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dirty="0"/>
          </a:p>
        </p:txBody>
      </p:sp>
      <p:sp>
        <p:nvSpPr>
          <p:cNvPr id="26" name="object 52"/>
          <p:cNvSpPr/>
          <p:nvPr/>
        </p:nvSpPr>
        <p:spPr>
          <a:xfrm>
            <a:off x="4956047" y="3215639"/>
            <a:ext cx="1546859" cy="63246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dirty="0"/>
          </a:p>
        </p:txBody>
      </p:sp>
      <p:sp>
        <p:nvSpPr>
          <p:cNvPr id="27" name="object 53"/>
          <p:cNvSpPr txBox="1"/>
          <p:nvPr/>
        </p:nvSpPr>
        <p:spPr>
          <a:xfrm>
            <a:off x="5305494" y="3311975"/>
            <a:ext cx="2377440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6830">
              <a:lnSpc>
                <a:spcPct val="100000"/>
              </a:lnSpc>
              <a:spcBef>
                <a:spcPts val="210"/>
              </a:spcBef>
            </a:pPr>
            <a:r>
              <a:rPr sz="1400" spc="-5" dirty="0" smtClean="0">
                <a:solidFill>
                  <a:srgbClr val="252525"/>
                </a:solidFill>
                <a:latin typeface="Tahoma"/>
                <a:cs typeface="Tahoma"/>
              </a:rPr>
              <a:t>Sec</a:t>
            </a:r>
            <a:r>
              <a:rPr sz="1400" dirty="0" smtClean="0">
                <a:solidFill>
                  <a:srgbClr val="252525"/>
                </a:solidFill>
                <a:latin typeface="Tahoma"/>
                <a:cs typeface="Tahoma"/>
              </a:rPr>
              <a:t>o</a:t>
            </a:r>
            <a:r>
              <a:rPr sz="1400" spc="-5" dirty="0" smtClean="0">
                <a:solidFill>
                  <a:srgbClr val="252525"/>
                </a:solidFill>
                <a:latin typeface="Tahoma"/>
                <a:cs typeface="Tahoma"/>
              </a:rPr>
              <a:t>n</a:t>
            </a:r>
            <a:r>
              <a:rPr sz="1400" dirty="0" smtClean="0">
                <a:solidFill>
                  <a:srgbClr val="252525"/>
                </a:solidFill>
                <a:latin typeface="Tahoma"/>
                <a:cs typeface="Tahoma"/>
              </a:rPr>
              <a:t>da</a:t>
            </a:r>
            <a:r>
              <a:rPr sz="1400" spc="-10" dirty="0" smtClean="0">
                <a:solidFill>
                  <a:srgbClr val="252525"/>
                </a:solidFill>
                <a:latin typeface="Tahoma"/>
                <a:cs typeface="Tahoma"/>
              </a:rPr>
              <a:t>r</a:t>
            </a:r>
            <a:r>
              <a:rPr sz="1400" dirty="0" smtClean="0">
                <a:solidFill>
                  <a:srgbClr val="252525"/>
                </a:solidFill>
                <a:latin typeface="Tahoma"/>
                <a:cs typeface="Tahoma"/>
              </a:rPr>
              <a:t>y</a:t>
            </a:r>
            <a:endParaRPr sz="1400" dirty="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400" spc="-5" dirty="0">
                <a:solidFill>
                  <a:srgbClr val="252525"/>
                </a:solidFill>
                <a:latin typeface="Tahoma"/>
                <a:cs typeface="Tahoma"/>
              </a:rPr>
              <a:t>N</a:t>
            </a:r>
            <a:r>
              <a:rPr sz="1400" spc="-10" dirty="0">
                <a:solidFill>
                  <a:srgbClr val="252525"/>
                </a:solidFill>
                <a:latin typeface="Tahoma"/>
                <a:cs typeface="Tahoma"/>
              </a:rPr>
              <a:t>a</a:t>
            </a:r>
            <a:r>
              <a:rPr sz="1400" dirty="0">
                <a:solidFill>
                  <a:srgbClr val="252525"/>
                </a:solidFill>
                <a:latin typeface="Tahoma"/>
                <a:cs typeface="Tahoma"/>
              </a:rPr>
              <a:t>meNode</a:t>
            </a:r>
            <a:endParaRPr sz="1400" dirty="0">
              <a:latin typeface="Tahoma"/>
              <a:cs typeface="Tahoma"/>
            </a:endParaRPr>
          </a:p>
        </p:txBody>
      </p:sp>
      <p:sp>
        <p:nvSpPr>
          <p:cNvPr id="28" name="object 55"/>
          <p:cNvSpPr/>
          <p:nvPr/>
        </p:nvSpPr>
        <p:spPr>
          <a:xfrm>
            <a:off x="5091684" y="1647444"/>
            <a:ext cx="1392936" cy="51511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dirty="0"/>
          </a:p>
        </p:txBody>
      </p:sp>
      <p:sp>
        <p:nvSpPr>
          <p:cNvPr id="29" name="object 56"/>
          <p:cNvSpPr/>
          <p:nvPr/>
        </p:nvSpPr>
        <p:spPr>
          <a:xfrm>
            <a:off x="5205984" y="1702307"/>
            <a:ext cx="1164336" cy="45872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dirty="0"/>
          </a:p>
        </p:txBody>
      </p:sp>
      <p:sp>
        <p:nvSpPr>
          <p:cNvPr id="30" name="object 58"/>
          <p:cNvSpPr txBox="1"/>
          <p:nvPr/>
        </p:nvSpPr>
        <p:spPr>
          <a:xfrm>
            <a:off x="5343905" y="1778126"/>
            <a:ext cx="890269" cy="2216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140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meNode</a:t>
            </a:r>
            <a:endParaRPr sz="1400" dirty="0">
              <a:latin typeface="Tahoma"/>
              <a:cs typeface="Tahoma"/>
            </a:endParaRPr>
          </a:p>
        </p:txBody>
      </p:sp>
      <p:sp>
        <p:nvSpPr>
          <p:cNvPr id="31" name="object 59"/>
          <p:cNvSpPr/>
          <p:nvPr/>
        </p:nvSpPr>
        <p:spPr>
          <a:xfrm>
            <a:off x="5338571" y="2078735"/>
            <a:ext cx="315467" cy="130302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dirty="0"/>
          </a:p>
        </p:txBody>
      </p:sp>
      <p:sp>
        <p:nvSpPr>
          <p:cNvPr id="32" name="object 61"/>
          <p:cNvSpPr/>
          <p:nvPr/>
        </p:nvSpPr>
        <p:spPr>
          <a:xfrm>
            <a:off x="5873496" y="1962911"/>
            <a:ext cx="315467" cy="130302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dirty="0"/>
          </a:p>
        </p:txBody>
      </p:sp>
      <p:sp>
        <p:nvSpPr>
          <p:cNvPr id="33" name="object 64"/>
          <p:cNvSpPr/>
          <p:nvPr/>
        </p:nvSpPr>
        <p:spPr>
          <a:xfrm>
            <a:off x="5090921" y="962405"/>
            <a:ext cx="1371600" cy="568960"/>
          </a:xfrm>
          <a:custGeom>
            <a:avLst/>
            <a:gdLst/>
            <a:ahLst/>
            <a:cxnLst/>
            <a:rect l="l" t="t" r="r" b="b"/>
            <a:pathLst>
              <a:path w="1371600" h="568960">
                <a:moveTo>
                  <a:pt x="0" y="568451"/>
                </a:moveTo>
                <a:lnTo>
                  <a:pt x="1371600" y="568451"/>
                </a:lnTo>
                <a:lnTo>
                  <a:pt x="1371600" y="0"/>
                </a:lnTo>
                <a:lnTo>
                  <a:pt x="0" y="0"/>
                </a:lnTo>
                <a:lnTo>
                  <a:pt x="0" y="568451"/>
                </a:lnTo>
                <a:close/>
              </a:path>
            </a:pathLst>
          </a:custGeom>
          <a:ln w="25908">
            <a:solidFill>
              <a:srgbClr val="5C5C5C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 dirty="0"/>
          </a:p>
        </p:txBody>
      </p:sp>
      <p:sp>
        <p:nvSpPr>
          <p:cNvPr id="34" name="object 65"/>
          <p:cNvSpPr/>
          <p:nvPr/>
        </p:nvSpPr>
        <p:spPr>
          <a:xfrm>
            <a:off x="5292852" y="1039367"/>
            <a:ext cx="937260" cy="0"/>
          </a:xfrm>
          <a:custGeom>
            <a:avLst/>
            <a:gdLst/>
            <a:ahLst/>
            <a:cxnLst/>
            <a:rect l="l" t="t" r="r" b="b"/>
            <a:pathLst>
              <a:path w="937260">
                <a:moveTo>
                  <a:pt x="937006" y="0"/>
                </a:moveTo>
                <a:lnTo>
                  <a:pt x="0" y="0"/>
                </a:lnTo>
              </a:path>
            </a:pathLst>
          </a:custGeom>
          <a:ln w="9144">
            <a:solidFill>
              <a:srgbClr val="242424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 dirty="0"/>
          </a:p>
        </p:txBody>
      </p:sp>
      <p:sp>
        <p:nvSpPr>
          <p:cNvPr id="35" name="object 66"/>
          <p:cNvSpPr/>
          <p:nvPr/>
        </p:nvSpPr>
        <p:spPr>
          <a:xfrm>
            <a:off x="5158740" y="1179575"/>
            <a:ext cx="1207770" cy="0"/>
          </a:xfrm>
          <a:custGeom>
            <a:avLst/>
            <a:gdLst/>
            <a:ahLst/>
            <a:cxnLst/>
            <a:rect l="l" t="t" r="r" b="b"/>
            <a:pathLst>
              <a:path w="1207770">
                <a:moveTo>
                  <a:pt x="1207389" y="0"/>
                </a:moveTo>
                <a:lnTo>
                  <a:pt x="0" y="0"/>
                </a:lnTo>
              </a:path>
            </a:pathLst>
          </a:custGeom>
          <a:ln w="9144">
            <a:solidFill>
              <a:srgbClr val="242424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 dirty="0"/>
          </a:p>
        </p:txBody>
      </p:sp>
      <p:sp>
        <p:nvSpPr>
          <p:cNvPr id="36" name="object 67"/>
          <p:cNvSpPr/>
          <p:nvPr/>
        </p:nvSpPr>
        <p:spPr>
          <a:xfrm>
            <a:off x="5292852" y="1319783"/>
            <a:ext cx="937260" cy="0"/>
          </a:xfrm>
          <a:custGeom>
            <a:avLst/>
            <a:gdLst/>
            <a:ahLst/>
            <a:cxnLst/>
            <a:rect l="l" t="t" r="r" b="b"/>
            <a:pathLst>
              <a:path w="937260">
                <a:moveTo>
                  <a:pt x="937006" y="0"/>
                </a:moveTo>
                <a:lnTo>
                  <a:pt x="0" y="0"/>
                </a:lnTo>
              </a:path>
            </a:pathLst>
          </a:custGeom>
          <a:ln w="9144">
            <a:solidFill>
              <a:srgbClr val="242424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 dirty="0"/>
          </a:p>
        </p:txBody>
      </p:sp>
      <p:sp>
        <p:nvSpPr>
          <p:cNvPr id="37" name="object 68"/>
          <p:cNvSpPr/>
          <p:nvPr/>
        </p:nvSpPr>
        <p:spPr>
          <a:xfrm>
            <a:off x="5158740" y="1459991"/>
            <a:ext cx="1207770" cy="0"/>
          </a:xfrm>
          <a:custGeom>
            <a:avLst/>
            <a:gdLst/>
            <a:ahLst/>
            <a:cxnLst/>
            <a:rect l="l" t="t" r="r" b="b"/>
            <a:pathLst>
              <a:path w="1207770">
                <a:moveTo>
                  <a:pt x="1207389" y="0"/>
                </a:moveTo>
                <a:lnTo>
                  <a:pt x="0" y="0"/>
                </a:lnTo>
              </a:path>
            </a:pathLst>
          </a:custGeom>
          <a:ln w="9144">
            <a:solidFill>
              <a:srgbClr val="242424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 dirty="0"/>
          </a:p>
        </p:txBody>
      </p:sp>
      <p:sp>
        <p:nvSpPr>
          <p:cNvPr id="38" name="object 69"/>
          <p:cNvSpPr/>
          <p:nvPr/>
        </p:nvSpPr>
        <p:spPr>
          <a:xfrm>
            <a:off x="6635495" y="3674364"/>
            <a:ext cx="1036320" cy="79248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dirty="0"/>
          </a:p>
        </p:txBody>
      </p:sp>
      <p:sp>
        <p:nvSpPr>
          <p:cNvPr id="39" name="object 70"/>
          <p:cNvSpPr/>
          <p:nvPr/>
        </p:nvSpPr>
        <p:spPr>
          <a:xfrm>
            <a:off x="6682740" y="3701796"/>
            <a:ext cx="941831" cy="69805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dirty="0"/>
          </a:p>
        </p:txBody>
      </p:sp>
      <p:sp>
        <p:nvSpPr>
          <p:cNvPr id="40" name="object 71"/>
          <p:cNvSpPr/>
          <p:nvPr/>
        </p:nvSpPr>
        <p:spPr>
          <a:xfrm>
            <a:off x="6682740" y="3820795"/>
            <a:ext cx="810895" cy="579120"/>
          </a:xfrm>
          <a:custGeom>
            <a:avLst/>
            <a:gdLst/>
            <a:ahLst/>
            <a:cxnLst/>
            <a:rect l="l" t="t" r="r" b="b"/>
            <a:pathLst>
              <a:path w="810895" h="579120">
                <a:moveTo>
                  <a:pt x="0" y="0"/>
                </a:moveTo>
                <a:lnTo>
                  <a:pt x="810767" y="0"/>
                </a:lnTo>
                <a:lnTo>
                  <a:pt x="810767" y="464642"/>
                </a:lnTo>
                <a:lnTo>
                  <a:pt x="752899" y="465927"/>
                </a:lnTo>
                <a:lnTo>
                  <a:pt x="700503" y="469558"/>
                </a:lnTo>
                <a:lnTo>
                  <a:pt x="652972" y="475200"/>
                </a:lnTo>
                <a:lnTo>
                  <a:pt x="609697" y="482518"/>
                </a:lnTo>
                <a:lnTo>
                  <a:pt x="570071" y="491177"/>
                </a:lnTo>
                <a:lnTo>
                  <a:pt x="499331" y="511177"/>
                </a:lnTo>
                <a:lnTo>
                  <a:pt x="435889" y="532517"/>
                </a:lnTo>
                <a:lnTo>
                  <a:pt x="405383" y="542851"/>
                </a:lnTo>
                <a:lnTo>
                  <a:pt x="343765" y="561175"/>
                </a:lnTo>
                <a:lnTo>
                  <a:pt x="277282" y="574135"/>
                </a:lnTo>
                <a:lnTo>
                  <a:pt x="201070" y="579051"/>
                </a:lnTo>
                <a:lnTo>
                  <a:pt x="157795" y="577655"/>
                </a:lnTo>
                <a:lnTo>
                  <a:pt x="110264" y="573242"/>
                </a:lnTo>
                <a:lnTo>
                  <a:pt x="57868" y="565476"/>
                </a:lnTo>
                <a:lnTo>
                  <a:pt x="0" y="554024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974707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 dirty="0"/>
          </a:p>
        </p:txBody>
      </p:sp>
      <p:sp>
        <p:nvSpPr>
          <p:cNvPr id="41" name="object 72"/>
          <p:cNvSpPr/>
          <p:nvPr/>
        </p:nvSpPr>
        <p:spPr>
          <a:xfrm>
            <a:off x="6749542" y="3760596"/>
            <a:ext cx="805815" cy="470534"/>
          </a:xfrm>
          <a:custGeom>
            <a:avLst/>
            <a:gdLst/>
            <a:ahLst/>
            <a:cxnLst/>
            <a:rect l="l" t="t" r="r" b="b"/>
            <a:pathLst>
              <a:path w="805815" h="470535">
                <a:moveTo>
                  <a:pt x="0" y="60197"/>
                </a:moveTo>
                <a:lnTo>
                  <a:pt x="0" y="0"/>
                </a:lnTo>
                <a:lnTo>
                  <a:pt x="805306" y="0"/>
                </a:lnTo>
                <a:lnTo>
                  <a:pt x="805306" y="467525"/>
                </a:lnTo>
                <a:lnTo>
                  <a:pt x="786579" y="467883"/>
                </a:lnTo>
                <a:lnTo>
                  <a:pt x="769455" y="468728"/>
                </a:lnTo>
                <a:lnTo>
                  <a:pt x="755572" y="469717"/>
                </a:lnTo>
                <a:lnTo>
                  <a:pt x="746565" y="470506"/>
                </a:lnTo>
              </a:path>
            </a:pathLst>
          </a:custGeom>
          <a:ln w="9144">
            <a:solidFill>
              <a:srgbClr val="974707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 dirty="0"/>
          </a:p>
        </p:txBody>
      </p:sp>
      <p:sp>
        <p:nvSpPr>
          <p:cNvPr id="42" name="object 75"/>
          <p:cNvSpPr/>
          <p:nvPr/>
        </p:nvSpPr>
        <p:spPr>
          <a:xfrm>
            <a:off x="5496305" y="3848861"/>
            <a:ext cx="0" cy="344805"/>
          </a:xfrm>
          <a:custGeom>
            <a:avLst/>
            <a:gdLst/>
            <a:ahLst/>
            <a:cxnLst/>
            <a:rect l="l" t="t" r="r" b="b"/>
            <a:pathLst>
              <a:path h="344804">
                <a:moveTo>
                  <a:pt x="0" y="0"/>
                </a:moveTo>
                <a:lnTo>
                  <a:pt x="0" y="344754"/>
                </a:lnTo>
              </a:path>
            </a:pathLst>
          </a:custGeom>
          <a:ln w="25908">
            <a:solidFill>
              <a:srgbClr val="252525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 dirty="0"/>
          </a:p>
        </p:txBody>
      </p:sp>
      <p:sp>
        <p:nvSpPr>
          <p:cNvPr id="43" name="object 76"/>
          <p:cNvSpPr/>
          <p:nvPr/>
        </p:nvSpPr>
        <p:spPr>
          <a:xfrm>
            <a:off x="5452871" y="4055364"/>
            <a:ext cx="1388364" cy="31546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dirty="0"/>
          </a:p>
        </p:txBody>
      </p:sp>
      <p:grpSp>
        <p:nvGrpSpPr>
          <p:cNvPr id="44" name="Group 43"/>
          <p:cNvGrpSpPr/>
          <p:nvPr/>
        </p:nvGrpSpPr>
        <p:grpSpPr>
          <a:xfrm>
            <a:off x="711376" y="962405"/>
            <a:ext cx="7365824" cy="3306318"/>
            <a:chOff x="711376" y="962405"/>
            <a:chExt cx="7365824" cy="3306318"/>
          </a:xfrm>
        </p:grpSpPr>
        <p:sp>
          <p:nvSpPr>
            <p:cNvPr id="45" name="object 3"/>
            <p:cNvSpPr txBox="1"/>
            <p:nvPr/>
          </p:nvSpPr>
          <p:spPr>
            <a:xfrm>
              <a:off x="711376" y="1999741"/>
              <a:ext cx="4227948" cy="1500411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299085" indent="-286385">
                <a:lnSpc>
                  <a:spcPct val="100000"/>
                </a:lnSpc>
                <a:buClr>
                  <a:srgbClr val="006FC0"/>
                </a:buClr>
                <a:buFont typeface="Wingdings"/>
                <a:buChar char=""/>
                <a:tabLst>
                  <a:tab pos="299720" algn="l"/>
                </a:tabLst>
              </a:pPr>
              <a:r>
                <a:rPr sz="1400" b="1" dirty="0">
                  <a:solidFill>
                    <a:srgbClr val="006FC0"/>
                  </a:solidFill>
                  <a:latin typeface="Tahoma"/>
                  <a:cs typeface="Tahoma"/>
                </a:rPr>
                <a:t>S</a:t>
              </a:r>
              <a:r>
                <a:rPr sz="1400" b="1" spc="-5" dirty="0">
                  <a:solidFill>
                    <a:srgbClr val="006FC0"/>
                  </a:solidFill>
                  <a:latin typeface="Tahoma"/>
                  <a:cs typeface="Tahoma"/>
                </a:rPr>
                <a:t>ec</a:t>
              </a:r>
              <a:r>
                <a:rPr sz="1400" b="1" spc="-10" dirty="0">
                  <a:solidFill>
                    <a:srgbClr val="006FC0"/>
                  </a:solidFill>
                  <a:latin typeface="Tahoma"/>
                  <a:cs typeface="Tahoma"/>
                </a:rPr>
                <a:t>ond</a:t>
              </a:r>
              <a:r>
                <a:rPr sz="1400" b="1" spc="-5" dirty="0">
                  <a:solidFill>
                    <a:srgbClr val="006FC0"/>
                  </a:solidFill>
                  <a:latin typeface="Tahoma"/>
                  <a:cs typeface="Tahoma"/>
                </a:rPr>
                <a:t>ar</a:t>
              </a:r>
              <a:r>
                <a:rPr sz="1400" b="1" dirty="0">
                  <a:solidFill>
                    <a:srgbClr val="006FC0"/>
                  </a:solidFill>
                  <a:latin typeface="Tahoma"/>
                  <a:cs typeface="Tahoma"/>
                </a:rPr>
                <a:t>y</a:t>
              </a:r>
              <a:r>
                <a:rPr sz="1400" b="1" spc="10" dirty="0">
                  <a:solidFill>
                    <a:srgbClr val="006FC0"/>
                  </a:solidFill>
                  <a:latin typeface="Tahoma"/>
                  <a:cs typeface="Tahoma"/>
                </a:rPr>
                <a:t> </a:t>
              </a:r>
              <a:r>
                <a:rPr sz="1400" b="1" spc="-5" dirty="0">
                  <a:solidFill>
                    <a:srgbClr val="006FC0"/>
                  </a:solidFill>
                  <a:latin typeface="Tahoma"/>
                  <a:cs typeface="Tahoma"/>
                </a:rPr>
                <a:t>NameNod</a:t>
              </a:r>
              <a:r>
                <a:rPr sz="1400" b="1" dirty="0">
                  <a:solidFill>
                    <a:srgbClr val="006FC0"/>
                  </a:solidFill>
                  <a:latin typeface="Tahoma"/>
                  <a:cs typeface="Tahoma"/>
                </a:rPr>
                <a:t>e</a:t>
              </a:r>
              <a:r>
                <a:rPr sz="1400" b="1" spc="-10" dirty="0">
                  <a:solidFill>
                    <a:srgbClr val="006FC0"/>
                  </a:solidFill>
                  <a:latin typeface="Tahoma"/>
                  <a:cs typeface="Tahoma"/>
                </a:rPr>
                <a:t>:</a:t>
              </a:r>
              <a:endParaRPr sz="1400" b="1" dirty="0">
                <a:latin typeface="Tahoma"/>
                <a:cs typeface="Tahoma"/>
              </a:endParaRPr>
            </a:p>
            <a:p>
              <a:pPr marL="464820" lvl="1" indent="-187325">
                <a:lnSpc>
                  <a:spcPct val="100000"/>
                </a:lnSpc>
                <a:spcBef>
                  <a:spcPts val="894"/>
                </a:spcBef>
                <a:buClr>
                  <a:srgbClr val="252525"/>
                </a:buClr>
                <a:buFont typeface="Wingdings"/>
                <a:buChar char=""/>
                <a:tabLst>
                  <a:tab pos="465455" algn="l"/>
                </a:tabLst>
              </a:pPr>
              <a:r>
                <a:rPr lang="en-US" sz="1400" b="1" spc="-15" dirty="0" smtClean="0">
                  <a:solidFill>
                    <a:srgbClr val="FF0000"/>
                  </a:solidFill>
                  <a:latin typeface="Tahoma"/>
                  <a:cs typeface="Tahoma"/>
                </a:rPr>
                <a:t>"</a:t>
              </a:r>
              <a:r>
                <a:rPr sz="1400" b="1" spc="-15" dirty="0" smtClean="0">
                  <a:solidFill>
                    <a:srgbClr val="FF0000"/>
                  </a:solidFill>
                  <a:latin typeface="Tahoma"/>
                  <a:cs typeface="Tahoma"/>
                </a:rPr>
                <a:t>No</a:t>
              </a:r>
              <a:r>
                <a:rPr sz="1400" b="1" spc="-5" dirty="0" smtClean="0">
                  <a:solidFill>
                    <a:srgbClr val="FF0000"/>
                  </a:solidFill>
                  <a:latin typeface="Tahoma"/>
                  <a:cs typeface="Tahoma"/>
                </a:rPr>
                <a:t>t</a:t>
              </a:r>
              <a:r>
                <a:rPr sz="1400" b="1" dirty="0" smtClean="0">
                  <a:solidFill>
                    <a:srgbClr val="FF0000"/>
                  </a:solidFill>
                  <a:latin typeface="Tahoma"/>
                  <a:cs typeface="Tahoma"/>
                </a:rPr>
                <a:t> </a:t>
              </a:r>
              <a:r>
                <a:rPr sz="1400" b="1" spc="-10" dirty="0">
                  <a:solidFill>
                    <a:srgbClr val="FF0000"/>
                  </a:solidFill>
                  <a:latin typeface="Tahoma"/>
                  <a:cs typeface="Tahoma"/>
                </a:rPr>
                <a:t>a</a:t>
              </a:r>
              <a:r>
                <a:rPr sz="1400" b="1" spc="15" dirty="0">
                  <a:solidFill>
                    <a:srgbClr val="FF0000"/>
                  </a:solidFill>
                  <a:latin typeface="Tahoma"/>
                  <a:cs typeface="Tahoma"/>
                </a:rPr>
                <a:t> </a:t>
              </a:r>
              <a:r>
                <a:rPr sz="1400" b="1" spc="-10" dirty="0">
                  <a:solidFill>
                    <a:srgbClr val="FF0000"/>
                  </a:solidFill>
                  <a:latin typeface="Tahoma"/>
                  <a:cs typeface="Tahoma"/>
                </a:rPr>
                <a:t>hot</a:t>
              </a:r>
              <a:r>
                <a:rPr sz="1400" b="1" spc="-5" dirty="0">
                  <a:solidFill>
                    <a:srgbClr val="FF0000"/>
                  </a:solidFill>
                  <a:latin typeface="Tahoma"/>
                  <a:cs typeface="Tahoma"/>
                </a:rPr>
                <a:t> </a:t>
              </a:r>
              <a:r>
                <a:rPr sz="1400" b="1" spc="-15" dirty="0" smtClean="0">
                  <a:solidFill>
                    <a:srgbClr val="FF0000"/>
                  </a:solidFill>
                  <a:latin typeface="Tahoma"/>
                  <a:cs typeface="Tahoma"/>
                </a:rPr>
                <a:t>stand</a:t>
              </a:r>
              <a:r>
                <a:rPr sz="1400" b="1" spc="-5" dirty="0" smtClean="0">
                  <a:solidFill>
                    <a:srgbClr val="FF0000"/>
                  </a:solidFill>
                  <a:latin typeface="Tahoma"/>
                  <a:cs typeface="Tahoma"/>
                </a:rPr>
                <a:t>b</a:t>
              </a:r>
              <a:r>
                <a:rPr sz="1400" b="1" spc="-10" dirty="0" smtClean="0">
                  <a:solidFill>
                    <a:srgbClr val="FF0000"/>
                  </a:solidFill>
                  <a:latin typeface="Tahoma"/>
                  <a:cs typeface="Tahoma"/>
                </a:rPr>
                <a:t>y</a:t>
              </a:r>
              <a:r>
                <a:rPr lang="en-US" sz="1400" b="1" spc="-10" dirty="0" smtClean="0">
                  <a:solidFill>
                    <a:srgbClr val="FF0000"/>
                  </a:solidFill>
                  <a:latin typeface="Tahoma"/>
                  <a:cs typeface="Tahoma"/>
                </a:rPr>
                <a:t>"</a:t>
              </a:r>
              <a:r>
                <a:rPr sz="1400" b="1" dirty="0" smtClean="0">
                  <a:solidFill>
                    <a:srgbClr val="FF0000"/>
                  </a:solidFill>
                  <a:latin typeface="Tahoma"/>
                  <a:cs typeface="Tahoma"/>
                </a:rPr>
                <a:t> </a:t>
              </a:r>
              <a:r>
                <a:rPr sz="1400" spc="-25" dirty="0">
                  <a:solidFill>
                    <a:srgbClr val="252525"/>
                  </a:solidFill>
                  <a:latin typeface="Tahoma"/>
                  <a:cs typeface="Tahoma"/>
                </a:rPr>
                <a:t>f</a:t>
              </a:r>
              <a:r>
                <a:rPr sz="1400" spc="-10" dirty="0">
                  <a:solidFill>
                    <a:srgbClr val="252525"/>
                  </a:solidFill>
                  <a:latin typeface="Tahoma"/>
                  <a:cs typeface="Tahoma"/>
                </a:rPr>
                <a:t>or</a:t>
              </a:r>
              <a:r>
                <a:rPr sz="1400" spc="-5" dirty="0">
                  <a:solidFill>
                    <a:srgbClr val="252525"/>
                  </a:solidFill>
                  <a:latin typeface="Tahoma"/>
                  <a:cs typeface="Tahoma"/>
                </a:rPr>
                <a:t> </a:t>
              </a:r>
              <a:r>
                <a:rPr sz="1400" spc="-15" dirty="0">
                  <a:solidFill>
                    <a:srgbClr val="252525"/>
                  </a:solidFill>
                  <a:latin typeface="Tahoma"/>
                  <a:cs typeface="Tahoma"/>
                </a:rPr>
                <a:t>th</a:t>
              </a:r>
              <a:r>
                <a:rPr sz="1400" spc="-10" dirty="0">
                  <a:solidFill>
                    <a:srgbClr val="252525"/>
                  </a:solidFill>
                  <a:latin typeface="Tahoma"/>
                  <a:cs typeface="Tahoma"/>
                </a:rPr>
                <a:t>e</a:t>
              </a:r>
              <a:r>
                <a:rPr sz="1400" spc="35" dirty="0">
                  <a:solidFill>
                    <a:srgbClr val="252525"/>
                  </a:solidFill>
                  <a:latin typeface="Tahoma"/>
                  <a:cs typeface="Tahoma"/>
                </a:rPr>
                <a:t> </a:t>
              </a:r>
              <a:r>
                <a:rPr sz="1400" spc="-15" dirty="0">
                  <a:solidFill>
                    <a:srgbClr val="252525"/>
                  </a:solidFill>
                  <a:latin typeface="Tahoma"/>
                  <a:cs typeface="Tahoma"/>
                </a:rPr>
                <a:t>Na</a:t>
              </a:r>
              <a:r>
                <a:rPr sz="1400" spc="-10" dirty="0">
                  <a:solidFill>
                    <a:srgbClr val="252525"/>
                  </a:solidFill>
                  <a:latin typeface="Tahoma"/>
                  <a:cs typeface="Tahoma"/>
                </a:rPr>
                <a:t>m</a:t>
              </a:r>
              <a:r>
                <a:rPr sz="1400" spc="-15" dirty="0">
                  <a:solidFill>
                    <a:srgbClr val="252525"/>
                  </a:solidFill>
                  <a:latin typeface="Tahoma"/>
                  <a:cs typeface="Tahoma"/>
                </a:rPr>
                <a:t>eN</a:t>
              </a:r>
              <a:r>
                <a:rPr sz="1400" spc="-5" dirty="0">
                  <a:solidFill>
                    <a:srgbClr val="252525"/>
                  </a:solidFill>
                  <a:latin typeface="Tahoma"/>
                  <a:cs typeface="Tahoma"/>
                </a:rPr>
                <a:t>o</a:t>
              </a:r>
              <a:r>
                <a:rPr sz="1400" spc="-10" dirty="0">
                  <a:solidFill>
                    <a:srgbClr val="252525"/>
                  </a:solidFill>
                  <a:latin typeface="Tahoma"/>
                  <a:cs typeface="Tahoma"/>
                </a:rPr>
                <a:t>de</a:t>
              </a:r>
              <a:endParaRPr sz="1400" dirty="0">
                <a:latin typeface="Tahoma"/>
                <a:cs typeface="Tahoma"/>
              </a:endParaRPr>
            </a:p>
            <a:p>
              <a:pPr marL="464820" lvl="1" indent="-187325">
                <a:lnSpc>
                  <a:spcPct val="100000"/>
                </a:lnSpc>
                <a:spcBef>
                  <a:spcPts val="780"/>
                </a:spcBef>
                <a:buClr>
                  <a:srgbClr val="252525"/>
                </a:buClr>
                <a:buFont typeface="Wingdings"/>
                <a:buChar char=""/>
                <a:tabLst>
                  <a:tab pos="465455" algn="l"/>
                </a:tabLst>
              </a:pPr>
              <a:r>
                <a:rPr sz="1400" spc="-10" dirty="0">
                  <a:solidFill>
                    <a:srgbClr val="252525"/>
                  </a:solidFill>
                  <a:latin typeface="Tahoma"/>
                  <a:cs typeface="Tahoma"/>
                </a:rPr>
                <a:t>Con</a:t>
              </a:r>
              <a:r>
                <a:rPr sz="1400" spc="-20" dirty="0">
                  <a:solidFill>
                    <a:srgbClr val="252525"/>
                  </a:solidFill>
                  <a:latin typeface="Tahoma"/>
                  <a:cs typeface="Tahoma"/>
                </a:rPr>
                <a:t>n</a:t>
              </a:r>
              <a:r>
                <a:rPr sz="1400" spc="-15" dirty="0">
                  <a:solidFill>
                    <a:srgbClr val="252525"/>
                  </a:solidFill>
                  <a:latin typeface="Tahoma"/>
                  <a:cs typeface="Tahoma"/>
                </a:rPr>
                <a:t>ect</a:t>
              </a:r>
              <a:r>
                <a:rPr sz="1400" spc="-10" dirty="0">
                  <a:solidFill>
                    <a:srgbClr val="252525"/>
                  </a:solidFill>
                  <a:latin typeface="Tahoma"/>
                  <a:cs typeface="Tahoma"/>
                </a:rPr>
                <a:t>s</a:t>
              </a:r>
              <a:r>
                <a:rPr sz="1400" spc="10" dirty="0">
                  <a:solidFill>
                    <a:srgbClr val="252525"/>
                  </a:solidFill>
                  <a:latin typeface="Tahoma"/>
                  <a:cs typeface="Tahoma"/>
                </a:rPr>
                <a:t> </a:t>
              </a:r>
              <a:r>
                <a:rPr sz="1400" spc="-10" dirty="0">
                  <a:solidFill>
                    <a:srgbClr val="252525"/>
                  </a:solidFill>
                  <a:latin typeface="Tahoma"/>
                  <a:cs typeface="Tahoma"/>
                </a:rPr>
                <a:t>to</a:t>
              </a:r>
              <a:r>
                <a:rPr sz="1400" spc="5" dirty="0">
                  <a:solidFill>
                    <a:srgbClr val="252525"/>
                  </a:solidFill>
                  <a:latin typeface="Tahoma"/>
                  <a:cs typeface="Tahoma"/>
                </a:rPr>
                <a:t> </a:t>
              </a:r>
              <a:r>
                <a:rPr sz="1400" spc="-15" dirty="0">
                  <a:solidFill>
                    <a:srgbClr val="252525"/>
                  </a:solidFill>
                  <a:latin typeface="Tahoma"/>
                  <a:cs typeface="Tahoma"/>
                </a:rPr>
                <a:t>NameNo</a:t>
              </a:r>
              <a:r>
                <a:rPr sz="1400" spc="-5" dirty="0">
                  <a:solidFill>
                    <a:srgbClr val="252525"/>
                  </a:solidFill>
                  <a:latin typeface="Tahoma"/>
                  <a:cs typeface="Tahoma"/>
                </a:rPr>
                <a:t>d</a:t>
              </a:r>
              <a:r>
                <a:rPr sz="1400" spc="-10" dirty="0">
                  <a:solidFill>
                    <a:srgbClr val="252525"/>
                  </a:solidFill>
                  <a:latin typeface="Tahoma"/>
                  <a:cs typeface="Tahoma"/>
                </a:rPr>
                <a:t>e </a:t>
              </a:r>
              <a:r>
                <a:rPr sz="1400" spc="-15" dirty="0">
                  <a:solidFill>
                    <a:srgbClr val="252525"/>
                  </a:solidFill>
                  <a:latin typeface="Tahoma"/>
                  <a:cs typeface="Tahoma"/>
                </a:rPr>
                <a:t>e</a:t>
              </a:r>
              <a:r>
                <a:rPr sz="1400" spc="-20" dirty="0">
                  <a:solidFill>
                    <a:srgbClr val="252525"/>
                  </a:solidFill>
                  <a:latin typeface="Tahoma"/>
                  <a:cs typeface="Tahoma"/>
                </a:rPr>
                <a:t>v</a:t>
              </a:r>
              <a:r>
                <a:rPr sz="1400" spc="-15" dirty="0">
                  <a:solidFill>
                    <a:srgbClr val="252525"/>
                  </a:solidFill>
                  <a:latin typeface="Tahoma"/>
                  <a:cs typeface="Tahoma"/>
                </a:rPr>
                <a:t>er</a:t>
              </a:r>
              <a:r>
                <a:rPr sz="1400" spc="-10" dirty="0">
                  <a:solidFill>
                    <a:srgbClr val="252525"/>
                  </a:solidFill>
                  <a:latin typeface="Tahoma"/>
                  <a:cs typeface="Tahoma"/>
                </a:rPr>
                <a:t>y</a:t>
              </a:r>
              <a:r>
                <a:rPr sz="1400" spc="15" dirty="0">
                  <a:solidFill>
                    <a:srgbClr val="252525"/>
                  </a:solidFill>
                  <a:latin typeface="Tahoma"/>
                  <a:cs typeface="Tahoma"/>
                </a:rPr>
                <a:t> </a:t>
              </a:r>
              <a:r>
                <a:rPr sz="1400" spc="-15" dirty="0">
                  <a:solidFill>
                    <a:srgbClr val="252525"/>
                  </a:solidFill>
                  <a:latin typeface="Tahoma"/>
                  <a:cs typeface="Tahoma"/>
                </a:rPr>
                <a:t>h</a:t>
              </a:r>
              <a:r>
                <a:rPr sz="1400" spc="-10" dirty="0">
                  <a:solidFill>
                    <a:srgbClr val="252525"/>
                  </a:solidFill>
                  <a:latin typeface="Tahoma"/>
                  <a:cs typeface="Tahoma"/>
                </a:rPr>
                <a:t>our*</a:t>
              </a:r>
              <a:endParaRPr sz="1400" dirty="0">
                <a:latin typeface="Tahoma"/>
                <a:cs typeface="Tahoma"/>
              </a:endParaRPr>
            </a:p>
            <a:p>
              <a:pPr marL="464820" lvl="1" indent="-187325">
                <a:lnSpc>
                  <a:spcPct val="100000"/>
                </a:lnSpc>
                <a:spcBef>
                  <a:spcPts val="780"/>
                </a:spcBef>
                <a:buClr>
                  <a:srgbClr val="252525"/>
                </a:buClr>
                <a:buFont typeface="Wingdings"/>
                <a:buChar char=""/>
                <a:tabLst>
                  <a:tab pos="465455" algn="l"/>
                </a:tabLst>
              </a:pPr>
              <a:r>
                <a:rPr sz="1400" spc="-15" dirty="0">
                  <a:solidFill>
                    <a:srgbClr val="252525"/>
                  </a:solidFill>
                  <a:latin typeface="Tahoma"/>
                  <a:cs typeface="Tahoma"/>
                </a:rPr>
                <a:t>H</a:t>
              </a:r>
              <a:r>
                <a:rPr sz="1400" spc="-10" dirty="0">
                  <a:solidFill>
                    <a:srgbClr val="252525"/>
                  </a:solidFill>
                  <a:latin typeface="Tahoma"/>
                  <a:cs typeface="Tahoma"/>
                </a:rPr>
                <a:t>ou</a:t>
              </a:r>
              <a:r>
                <a:rPr sz="1400" spc="-20" dirty="0">
                  <a:solidFill>
                    <a:srgbClr val="252525"/>
                  </a:solidFill>
                  <a:latin typeface="Tahoma"/>
                  <a:cs typeface="Tahoma"/>
                </a:rPr>
                <a:t>s</a:t>
              </a:r>
              <a:r>
                <a:rPr sz="1400" spc="-15" dirty="0">
                  <a:solidFill>
                    <a:srgbClr val="252525"/>
                  </a:solidFill>
                  <a:latin typeface="Tahoma"/>
                  <a:cs typeface="Tahoma"/>
                </a:rPr>
                <a:t>e</a:t>
              </a:r>
              <a:r>
                <a:rPr sz="1400" spc="-20" dirty="0">
                  <a:solidFill>
                    <a:srgbClr val="252525"/>
                  </a:solidFill>
                  <a:latin typeface="Tahoma"/>
                  <a:cs typeface="Tahoma"/>
                </a:rPr>
                <a:t>k</a:t>
              </a:r>
              <a:r>
                <a:rPr sz="1400" spc="-15" dirty="0">
                  <a:solidFill>
                    <a:srgbClr val="252525"/>
                  </a:solidFill>
                  <a:latin typeface="Tahoma"/>
                  <a:cs typeface="Tahoma"/>
                </a:rPr>
                <a:t>e</a:t>
              </a:r>
              <a:r>
                <a:rPr sz="1400" spc="-10" dirty="0">
                  <a:solidFill>
                    <a:srgbClr val="252525"/>
                  </a:solidFill>
                  <a:latin typeface="Tahoma"/>
                  <a:cs typeface="Tahoma"/>
                </a:rPr>
                <a:t>ep</a:t>
              </a:r>
              <a:r>
                <a:rPr sz="1400" dirty="0">
                  <a:solidFill>
                    <a:srgbClr val="252525"/>
                  </a:solidFill>
                  <a:latin typeface="Tahoma"/>
                  <a:cs typeface="Tahoma"/>
                </a:rPr>
                <a:t>i</a:t>
              </a:r>
              <a:r>
                <a:rPr sz="1400" spc="-10" dirty="0">
                  <a:solidFill>
                    <a:srgbClr val="252525"/>
                  </a:solidFill>
                  <a:latin typeface="Tahoma"/>
                  <a:cs typeface="Tahoma"/>
                </a:rPr>
                <a:t>ng, b</a:t>
              </a:r>
              <a:r>
                <a:rPr sz="1400" spc="-5" dirty="0">
                  <a:solidFill>
                    <a:srgbClr val="252525"/>
                  </a:solidFill>
                  <a:latin typeface="Tahoma"/>
                  <a:cs typeface="Tahoma"/>
                </a:rPr>
                <a:t>a</a:t>
              </a:r>
              <a:r>
                <a:rPr sz="1400" spc="-15" dirty="0">
                  <a:solidFill>
                    <a:srgbClr val="252525"/>
                  </a:solidFill>
                  <a:latin typeface="Tahoma"/>
                  <a:cs typeface="Tahoma"/>
                </a:rPr>
                <a:t>c</a:t>
              </a:r>
              <a:r>
                <a:rPr sz="1400" spc="-10" dirty="0">
                  <a:solidFill>
                    <a:srgbClr val="252525"/>
                  </a:solidFill>
                  <a:latin typeface="Tahoma"/>
                  <a:cs typeface="Tahoma"/>
                </a:rPr>
                <a:t>kup</a:t>
              </a:r>
              <a:r>
                <a:rPr sz="1400" spc="10" dirty="0">
                  <a:solidFill>
                    <a:srgbClr val="252525"/>
                  </a:solidFill>
                  <a:latin typeface="Tahoma"/>
                  <a:cs typeface="Tahoma"/>
                </a:rPr>
                <a:t> </a:t>
              </a:r>
              <a:r>
                <a:rPr sz="1400" spc="-10" dirty="0">
                  <a:solidFill>
                    <a:srgbClr val="252525"/>
                  </a:solidFill>
                  <a:latin typeface="Tahoma"/>
                  <a:cs typeface="Tahoma"/>
                </a:rPr>
                <a:t>of</a:t>
              </a:r>
              <a:r>
                <a:rPr sz="1400" spc="5" dirty="0">
                  <a:solidFill>
                    <a:srgbClr val="252525"/>
                  </a:solidFill>
                  <a:latin typeface="Tahoma"/>
                  <a:cs typeface="Tahoma"/>
                </a:rPr>
                <a:t> </a:t>
              </a:r>
              <a:r>
                <a:rPr sz="1400" spc="-15" dirty="0">
                  <a:solidFill>
                    <a:srgbClr val="252525"/>
                  </a:solidFill>
                  <a:latin typeface="Tahoma"/>
                  <a:cs typeface="Tahoma"/>
                </a:rPr>
                <a:t>NemeN</a:t>
              </a:r>
              <a:r>
                <a:rPr sz="1400" spc="-5" dirty="0">
                  <a:solidFill>
                    <a:srgbClr val="252525"/>
                  </a:solidFill>
                  <a:latin typeface="Tahoma"/>
                  <a:cs typeface="Tahoma"/>
                </a:rPr>
                <a:t>o</a:t>
              </a:r>
              <a:r>
                <a:rPr sz="1400" spc="-10" dirty="0">
                  <a:solidFill>
                    <a:srgbClr val="252525"/>
                  </a:solidFill>
                  <a:latin typeface="Tahoma"/>
                  <a:cs typeface="Tahoma"/>
                </a:rPr>
                <a:t>de</a:t>
              </a:r>
              <a:r>
                <a:rPr sz="1400" spc="-5" dirty="0">
                  <a:solidFill>
                    <a:srgbClr val="252525"/>
                  </a:solidFill>
                  <a:latin typeface="Tahoma"/>
                  <a:cs typeface="Tahoma"/>
                </a:rPr>
                <a:t> </a:t>
              </a:r>
              <a:r>
                <a:rPr sz="1400" spc="-10" dirty="0">
                  <a:solidFill>
                    <a:srgbClr val="252525"/>
                  </a:solidFill>
                  <a:latin typeface="Tahoma"/>
                  <a:cs typeface="Tahoma"/>
                </a:rPr>
                <a:t>me</a:t>
              </a:r>
              <a:r>
                <a:rPr sz="1400" spc="-15" dirty="0">
                  <a:solidFill>
                    <a:srgbClr val="252525"/>
                  </a:solidFill>
                  <a:latin typeface="Tahoma"/>
                  <a:cs typeface="Tahoma"/>
                </a:rPr>
                <a:t>ta</a:t>
              </a:r>
              <a:r>
                <a:rPr sz="1400" spc="-5" dirty="0">
                  <a:solidFill>
                    <a:srgbClr val="252525"/>
                  </a:solidFill>
                  <a:latin typeface="Tahoma"/>
                  <a:cs typeface="Tahoma"/>
                </a:rPr>
                <a:t>d</a:t>
              </a:r>
              <a:r>
                <a:rPr sz="1400" spc="-10" dirty="0">
                  <a:solidFill>
                    <a:srgbClr val="252525"/>
                  </a:solidFill>
                  <a:latin typeface="Tahoma"/>
                  <a:cs typeface="Tahoma"/>
                </a:rPr>
                <a:t>ata</a:t>
              </a:r>
              <a:endParaRPr sz="1400" dirty="0">
                <a:latin typeface="Tahoma"/>
                <a:cs typeface="Tahoma"/>
              </a:endParaRPr>
            </a:p>
            <a:p>
              <a:pPr marL="464820" lvl="1" indent="-187325">
                <a:lnSpc>
                  <a:spcPct val="100000"/>
                </a:lnSpc>
                <a:spcBef>
                  <a:spcPts val="780"/>
                </a:spcBef>
                <a:buClr>
                  <a:srgbClr val="252525"/>
                </a:buClr>
                <a:buFont typeface="Wingdings"/>
                <a:buChar char=""/>
                <a:tabLst>
                  <a:tab pos="465455" algn="l"/>
                </a:tabLst>
              </a:pPr>
              <a:r>
                <a:rPr sz="1400" spc="-15" dirty="0">
                  <a:solidFill>
                    <a:srgbClr val="252525"/>
                  </a:solidFill>
                  <a:latin typeface="Tahoma"/>
                  <a:cs typeface="Tahoma"/>
                </a:rPr>
                <a:t>S</a:t>
              </a:r>
              <a:r>
                <a:rPr sz="1400" spc="-25" dirty="0">
                  <a:solidFill>
                    <a:srgbClr val="252525"/>
                  </a:solidFill>
                  <a:latin typeface="Tahoma"/>
                  <a:cs typeface="Tahoma"/>
                </a:rPr>
                <a:t>a</a:t>
              </a:r>
              <a:r>
                <a:rPr sz="1400" spc="-20" dirty="0">
                  <a:solidFill>
                    <a:srgbClr val="252525"/>
                  </a:solidFill>
                  <a:latin typeface="Tahoma"/>
                  <a:cs typeface="Tahoma"/>
                </a:rPr>
                <a:t>v</a:t>
              </a:r>
              <a:r>
                <a:rPr sz="1400" spc="-15" dirty="0">
                  <a:solidFill>
                    <a:srgbClr val="252525"/>
                  </a:solidFill>
                  <a:latin typeface="Tahoma"/>
                  <a:cs typeface="Tahoma"/>
                </a:rPr>
                <a:t>e</a:t>
              </a:r>
              <a:r>
                <a:rPr sz="1400" spc="-10" dirty="0">
                  <a:solidFill>
                    <a:srgbClr val="252525"/>
                  </a:solidFill>
                  <a:latin typeface="Tahoma"/>
                  <a:cs typeface="Tahoma"/>
                </a:rPr>
                <a:t>d</a:t>
              </a:r>
              <a:r>
                <a:rPr sz="1400" spc="15" dirty="0">
                  <a:solidFill>
                    <a:srgbClr val="252525"/>
                  </a:solidFill>
                  <a:latin typeface="Tahoma"/>
                  <a:cs typeface="Tahoma"/>
                </a:rPr>
                <a:t> </a:t>
              </a:r>
              <a:r>
                <a:rPr sz="1400" spc="-10" dirty="0">
                  <a:solidFill>
                    <a:srgbClr val="252525"/>
                  </a:solidFill>
                  <a:latin typeface="Tahoma"/>
                  <a:cs typeface="Tahoma"/>
                </a:rPr>
                <a:t>me</a:t>
              </a:r>
              <a:r>
                <a:rPr sz="1400" spc="-15" dirty="0">
                  <a:solidFill>
                    <a:srgbClr val="252525"/>
                  </a:solidFill>
                  <a:latin typeface="Tahoma"/>
                  <a:cs typeface="Tahoma"/>
                </a:rPr>
                <a:t>ta</a:t>
              </a:r>
              <a:r>
                <a:rPr sz="1400" spc="-5" dirty="0">
                  <a:solidFill>
                    <a:srgbClr val="252525"/>
                  </a:solidFill>
                  <a:latin typeface="Tahoma"/>
                  <a:cs typeface="Tahoma"/>
                </a:rPr>
                <a:t>d</a:t>
              </a:r>
              <a:r>
                <a:rPr sz="1400" spc="-10" dirty="0">
                  <a:solidFill>
                    <a:srgbClr val="252525"/>
                  </a:solidFill>
                  <a:latin typeface="Tahoma"/>
                  <a:cs typeface="Tahoma"/>
                </a:rPr>
                <a:t>ata</a:t>
              </a:r>
              <a:r>
                <a:rPr sz="1400" spc="25" dirty="0">
                  <a:solidFill>
                    <a:srgbClr val="252525"/>
                  </a:solidFill>
                  <a:latin typeface="Tahoma"/>
                  <a:cs typeface="Tahoma"/>
                </a:rPr>
                <a:t> </a:t>
              </a:r>
              <a:r>
                <a:rPr sz="1400" spc="-15" dirty="0">
                  <a:solidFill>
                    <a:srgbClr val="252525"/>
                  </a:solidFill>
                  <a:latin typeface="Tahoma"/>
                  <a:cs typeface="Tahoma"/>
                </a:rPr>
                <a:t>c</a:t>
              </a:r>
              <a:r>
                <a:rPr sz="1400" spc="-5" dirty="0">
                  <a:solidFill>
                    <a:srgbClr val="252525"/>
                  </a:solidFill>
                  <a:latin typeface="Tahoma"/>
                  <a:cs typeface="Tahoma"/>
                </a:rPr>
                <a:t>a</a:t>
              </a:r>
              <a:r>
                <a:rPr sz="1400" spc="-10" dirty="0">
                  <a:solidFill>
                    <a:srgbClr val="252525"/>
                  </a:solidFill>
                  <a:latin typeface="Tahoma"/>
                  <a:cs typeface="Tahoma"/>
                </a:rPr>
                <a:t>n</a:t>
              </a:r>
              <a:r>
                <a:rPr sz="1400" spc="5" dirty="0">
                  <a:solidFill>
                    <a:srgbClr val="252525"/>
                  </a:solidFill>
                  <a:latin typeface="Tahoma"/>
                  <a:cs typeface="Tahoma"/>
                </a:rPr>
                <a:t> </a:t>
              </a:r>
              <a:r>
                <a:rPr sz="1400" spc="-10" dirty="0">
                  <a:solidFill>
                    <a:srgbClr val="252525"/>
                  </a:solidFill>
                  <a:latin typeface="Tahoma"/>
                  <a:cs typeface="Tahoma"/>
                </a:rPr>
                <a:t>bui</a:t>
              </a:r>
              <a:r>
                <a:rPr sz="1400" dirty="0">
                  <a:solidFill>
                    <a:srgbClr val="252525"/>
                  </a:solidFill>
                  <a:latin typeface="Tahoma"/>
                  <a:cs typeface="Tahoma"/>
                </a:rPr>
                <a:t>l</a:t>
              </a:r>
              <a:r>
                <a:rPr sz="1400" spc="-10" dirty="0">
                  <a:solidFill>
                    <a:srgbClr val="252525"/>
                  </a:solidFill>
                  <a:latin typeface="Tahoma"/>
                  <a:cs typeface="Tahoma"/>
                </a:rPr>
                <a:t>d</a:t>
              </a:r>
              <a:r>
                <a:rPr sz="1400" dirty="0">
                  <a:solidFill>
                    <a:srgbClr val="252525"/>
                  </a:solidFill>
                  <a:latin typeface="Tahoma"/>
                  <a:cs typeface="Tahoma"/>
                </a:rPr>
                <a:t> </a:t>
              </a:r>
              <a:r>
                <a:rPr sz="1400" spc="-10" dirty="0">
                  <a:solidFill>
                    <a:srgbClr val="252525"/>
                  </a:solidFill>
                  <a:latin typeface="Tahoma"/>
                  <a:cs typeface="Tahoma"/>
                </a:rPr>
                <a:t>a</a:t>
              </a:r>
              <a:r>
                <a:rPr sz="1400" dirty="0">
                  <a:solidFill>
                    <a:srgbClr val="252525"/>
                  </a:solidFill>
                  <a:latin typeface="Tahoma"/>
                  <a:cs typeface="Tahoma"/>
                </a:rPr>
                <a:t> </a:t>
              </a:r>
              <a:r>
                <a:rPr sz="1400" spc="-25" dirty="0">
                  <a:solidFill>
                    <a:srgbClr val="252525"/>
                  </a:solidFill>
                  <a:latin typeface="Tahoma"/>
                  <a:cs typeface="Tahoma"/>
                </a:rPr>
                <a:t>f</a:t>
              </a:r>
              <a:r>
                <a:rPr sz="1400" spc="-10" dirty="0">
                  <a:solidFill>
                    <a:srgbClr val="252525"/>
                  </a:solidFill>
                  <a:latin typeface="Tahoma"/>
                  <a:cs typeface="Tahoma"/>
                </a:rPr>
                <a:t>a</a:t>
              </a:r>
              <a:r>
                <a:rPr sz="1400" dirty="0">
                  <a:solidFill>
                    <a:srgbClr val="252525"/>
                  </a:solidFill>
                  <a:latin typeface="Tahoma"/>
                  <a:cs typeface="Tahoma"/>
                </a:rPr>
                <a:t>i</a:t>
              </a:r>
              <a:r>
                <a:rPr sz="1400" spc="-10" dirty="0">
                  <a:solidFill>
                    <a:srgbClr val="252525"/>
                  </a:solidFill>
                  <a:latin typeface="Tahoma"/>
                  <a:cs typeface="Tahoma"/>
                </a:rPr>
                <a:t>led</a:t>
              </a:r>
              <a:r>
                <a:rPr sz="1400" spc="35" dirty="0">
                  <a:solidFill>
                    <a:srgbClr val="252525"/>
                  </a:solidFill>
                  <a:latin typeface="Tahoma"/>
                  <a:cs typeface="Tahoma"/>
                </a:rPr>
                <a:t> </a:t>
              </a:r>
              <a:r>
                <a:rPr sz="1400" spc="-15" dirty="0">
                  <a:solidFill>
                    <a:srgbClr val="252525"/>
                  </a:solidFill>
                  <a:latin typeface="Tahoma"/>
                  <a:cs typeface="Tahoma"/>
                </a:rPr>
                <a:t>Na</a:t>
              </a:r>
              <a:r>
                <a:rPr sz="1400" spc="-10" dirty="0">
                  <a:solidFill>
                    <a:srgbClr val="252525"/>
                  </a:solidFill>
                  <a:latin typeface="Tahoma"/>
                  <a:cs typeface="Tahoma"/>
                </a:rPr>
                <a:t>m</a:t>
              </a:r>
              <a:r>
                <a:rPr sz="1400" spc="-15" dirty="0">
                  <a:solidFill>
                    <a:srgbClr val="252525"/>
                  </a:solidFill>
                  <a:latin typeface="Tahoma"/>
                  <a:cs typeface="Tahoma"/>
                </a:rPr>
                <a:t>eN</a:t>
              </a:r>
              <a:r>
                <a:rPr sz="1400" spc="-5" dirty="0">
                  <a:solidFill>
                    <a:srgbClr val="252525"/>
                  </a:solidFill>
                  <a:latin typeface="Tahoma"/>
                  <a:cs typeface="Tahoma"/>
                </a:rPr>
                <a:t>o</a:t>
              </a:r>
              <a:r>
                <a:rPr sz="1400" spc="-10" dirty="0">
                  <a:solidFill>
                    <a:srgbClr val="252525"/>
                  </a:solidFill>
                  <a:latin typeface="Tahoma"/>
                  <a:cs typeface="Tahoma"/>
                </a:rPr>
                <a:t>de</a:t>
              </a:r>
              <a:endParaRPr sz="1400" dirty="0">
                <a:latin typeface="Tahoma"/>
                <a:cs typeface="Tahoma"/>
              </a:endParaRPr>
            </a:p>
          </p:txBody>
        </p:sp>
        <p:sp>
          <p:nvSpPr>
            <p:cNvPr id="46" name="object 50"/>
            <p:cNvSpPr/>
            <p:nvPr/>
          </p:nvSpPr>
          <p:spPr>
            <a:xfrm>
              <a:off x="4913376" y="3192779"/>
              <a:ext cx="1632203" cy="717804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>
              <a:spAutoFit/>
            </a:bodyPr>
            <a:lstStyle/>
            <a:p>
              <a:endParaRPr dirty="0"/>
            </a:p>
          </p:txBody>
        </p:sp>
        <p:sp>
          <p:nvSpPr>
            <p:cNvPr id="47" name="object 57"/>
            <p:cNvSpPr/>
            <p:nvPr/>
          </p:nvSpPr>
          <p:spPr>
            <a:xfrm>
              <a:off x="5134355" y="1670304"/>
              <a:ext cx="1307592" cy="429768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>
              <a:spAutoFit/>
            </a:bodyPr>
            <a:lstStyle/>
            <a:p>
              <a:endParaRPr dirty="0"/>
            </a:p>
          </p:txBody>
        </p:sp>
        <p:sp>
          <p:nvSpPr>
            <p:cNvPr id="48" name="object 60"/>
            <p:cNvSpPr/>
            <p:nvPr/>
          </p:nvSpPr>
          <p:spPr>
            <a:xfrm>
              <a:off x="5436234" y="2100833"/>
              <a:ext cx="120650" cy="1102360"/>
            </a:xfrm>
            <a:custGeom>
              <a:avLst/>
              <a:gdLst/>
              <a:ahLst/>
              <a:cxnLst/>
              <a:rect l="l" t="t" r="r" b="b"/>
              <a:pathLst>
                <a:path w="120650" h="1102360">
                  <a:moveTo>
                    <a:pt x="14350" y="983996"/>
                  </a:moveTo>
                  <a:lnTo>
                    <a:pt x="8254" y="987679"/>
                  </a:lnTo>
                  <a:lnTo>
                    <a:pt x="2031" y="991235"/>
                  </a:lnTo>
                  <a:lnTo>
                    <a:pt x="0" y="999109"/>
                  </a:lnTo>
                  <a:lnTo>
                    <a:pt x="3555" y="1005332"/>
                  </a:lnTo>
                  <a:lnTo>
                    <a:pt x="60070" y="1102233"/>
                  </a:lnTo>
                  <a:lnTo>
                    <a:pt x="75033" y="1076579"/>
                  </a:lnTo>
                  <a:lnTo>
                    <a:pt x="47116" y="1076579"/>
                  </a:lnTo>
                  <a:lnTo>
                    <a:pt x="47116" y="1028609"/>
                  </a:lnTo>
                  <a:lnTo>
                    <a:pt x="22351" y="986155"/>
                  </a:lnTo>
                  <a:lnTo>
                    <a:pt x="14350" y="983996"/>
                  </a:lnTo>
                  <a:close/>
                </a:path>
                <a:path w="120650" h="1102360">
                  <a:moveTo>
                    <a:pt x="47116" y="1028609"/>
                  </a:moveTo>
                  <a:lnTo>
                    <a:pt x="47116" y="1076579"/>
                  </a:lnTo>
                  <a:lnTo>
                    <a:pt x="73025" y="1076579"/>
                  </a:lnTo>
                  <a:lnTo>
                    <a:pt x="73025" y="1069975"/>
                  </a:lnTo>
                  <a:lnTo>
                    <a:pt x="48894" y="1069975"/>
                  </a:lnTo>
                  <a:lnTo>
                    <a:pt x="60070" y="1050816"/>
                  </a:lnTo>
                  <a:lnTo>
                    <a:pt x="47116" y="1028609"/>
                  </a:lnTo>
                  <a:close/>
                </a:path>
                <a:path w="120650" h="1102360">
                  <a:moveTo>
                    <a:pt x="105790" y="983996"/>
                  </a:moveTo>
                  <a:lnTo>
                    <a:pt x="97789" y="986155"/>
                  </a:lnTo>
                  <a:lnTo>
                    <a:pt x="73025" y="1028609"/>
                  </a:lnTo>
                  <a:lnTo>
                    <a:pt x="73025" y="1076579"/>
                  </a:lnTo>
                  <a:lnTo>
                    <a:pt x="75033" y="1076579"/>
                  </a:lnTo>
                  <a:lnTo>
                    <a:pt x="116586" y="1005332"/>
                  </a:lnTo>
                  <a:lnTo>
                    <a:pt x="120141" y="999109"/>
                  </a:lnTo>
                  <a:lnTo>
                    <a:pt x="118110" y="991235"/>
                  </a:lnTo>
                  <a:lnTo>
                    <a:pt x="111887" y="987679"/>
                  </a:lnTo>
                  <a:lnTo>
                    <a:pt x="105790" y="983996"/>
                  </a:lnTo>
                  <a:close/>
                </a:path>
                <a:path w="120650" h="1102360">
                  <a:moveTo>
                    <a:pt x="60070" y="1050816"/>
                  </a:moveTo>
                  <a:lnTo>
                    <a:pt x="48894" y="1069975"/>
                  </a:lnTo>
                  <a:lnTo>
                    <a:pt x="71247" y="1069975"/>
                  </a:lnTo>
                  <a:lnTo>
                    <a:pt x="60070" y="1050816"/>
                  </a:lnTo>
                  <a:close/>
                </a:path>
                <a:path w="120650" h="1102360">
                  <a:moveTo>
                    <a:pt x="73025" y="1028609"/>
                  </a:moveTo>
                  <a:lnTo>
                    <a:pt x="60070" y="1050816"/>
                  </a:lnTo>
                  <a:lnTo>
                    <a:pt x="71247" y="1069975"/>
                  </a:lnTo>
                  <a:lnTo>
                    <a:pt x="73025" y="1069975"/>
                  </a:lnTo>
                  <a:lnTo>
                    <a:pt x="73025" y="1028609"/>
                  </a:lnTo>
                  <a:close/>
                </a:path>
                <a:path w="120650" h="1102360">
                  <a:moveTo>
                    <a:pt x="73025" y="0"/>
                  </a:moveTo>
                  <a:lnTo>
                    <a:pt x="47116" y="0"/>
                  </a:lnTo>
                  <a:lnTo>
                    <a:pt x="47116" y="1028609"/>
                  </a:lnTo>
                  <a:lnTo>
                    <a:pt x="60070" y="1050816"/>
                  </a:lnTo>
                  <a:lnTo>
                    <a:pt x="73025" y="1028609"/>
                  </a:lnTo>
                  <a:lnTo>
                    <a:pt x="73025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>
              <a:spAutoFit/>
            </a:bodyPr>
            <a:lstStyle/>
            <a:p>
              <a:endParaRPr dirty="0"/>
            </a:p>
          </p:txBody>
        </p:sp>
        <p:sp>
          <p:nvSpPr>
            <p:cNvPr id="49" name="object 62"/>
            <p:cNvSpPr/>
            <p:nvPr/>
          </p:nvSpPr>
          <p:spPr>
            <a:xfrm>
              <a:off x="5971159" y="2100833"/>
              <a:ext cx="120650" cy="1102360"/>
            </a:xfrm>
            <a:custGeom>
              <a:avLst/>
              <a:gdLst/>
              <a:ahLst/>
              <a:cxnLst/>
              <a:rect l="l" t="t" r="r" b="b"/>
              <a:pathLst>
                <a:path w="120650" h="1102360">
                  <a:moveTo>
                    <a:pt x="60070" y="51289"/>
                  </a:moveTo>
                  <a:lnTo>
                    <a:pt x="47116" y="73496"/>
                  </a:lnTo>
                  <a:lnTo>
                    <a:pt x="47116" y="1102233"/>
                  </a:lnTo>
                  <a:lnTo>
                    <a:pt x="73025" y="1102233"/>
                  </a:lnTo>
                  <a:lnTo>
                    <a:pt x="73025" y="73496"/>
                  </a:lnTo>
                  <a:lnTo>
                    <a:pt x="60070" y="51289"/>
                  </a:lnTo>
                  <a:close/>
                </a:path>
                <a:path w="120650" h="1102360">
                  <a:moveTo>
                    <a:pt x="60070" y="0"/>
                  </a:moveTo>
                  <a:lnTo>
                    <a:pt x="0" y="102997"/>
                  </a:lnTo>
                  <a:lnTo>
                    <a:pt x="2031" y="110998"/>
                  </a:lnTo>
                  <a:lnTo>
                    <a:pt x="8254" y="114554"/>
                  </a:lnTo>
                  <a:lnTo>
                    <a:pt x="14350" y="118110"/>
                  </a:lnTo>
                  <a:lnTo>
                    <a:pt x="22351" y="116078"/>
                  </a:lnTo>
                  <a:lnTo>
                    <a:pt x="25907" y="109855"/>
                  </a:lnTo>
                  <a:lnTo>
                    <a:pt x="47116" y="73496"/>
                  </a:lnTo>
                  <a:lnTo>
                    <a:pt x="47116" y="25654"/>
                  </a:lnTo>
                  <a:lnTo>
                    <a:pt x="75033" y="25654"/>
                  </a:lnTo>
                  <a:lnTo>
                    <a:pt x="60070" y="0"/>
                  </a:lnTo>
                  <a:close/>
                </a:path>
                <a:path w="120650" h="1102360">
                  <a:moveTo>
                    <a:pt x="75033" y="25654"/>
                  </a:moveTo>
                  <a:lnTo>
                    <a:pt x="73025" y="25654"/>
                  </a:lnTo>
                  <a:lnTo>
                    <a:pt x="73025" y="73496"/>
                  </a:lnTo>
                  <a:lnTo>
                    <a:pt x="94233" y="109855"/>
                  </a:lnTo>
                  <a:lnTo>
                    <a:pt x="97789" y="116078"/>
                  </a:lnTo>
                  <a:lnTo>
                    <a:pt x="105790" y="118110"/>
                  </a:lnTo>
                  <a:lnTo>
                    <a:pt x="111887" y="114554"/>
                  </a:lnTo>
                  <a:lnTo>
                    <a:pt x="118110" y="110998"/>
                  </a:lnTo>
                  <a:lnTo>
                    <a:pt x="120141" y="102997"/>
                  </a:lnTo>
                  <a:lnTo>
                    <a:pt x="75033" y="25654"/>
                  </a:lnTo>
                  <a:close/>
                </a:path>
                <a:path w="120650" h="1102360">
                  <a:moveTo>
                    <a:pt x="73025" y="25654"/>
                  </a:moveTo>
                  <a:lnTo>
                    <a:pt x="47116" y="25654"/>
                  </a:lnTo>
                  <a:lnTo>
                    <a:pt x="47116" y="73496"/>
                  </a:lnTo>
                  <a:lnTo>
                    <a:pt x="60070" y="51289"/>
                  </a:lnTo>
                  <a:lnTo>
                    <a:pt x="48894" y="32131"/>
                  </a:lnTo>
                  <a:lnTo>
                    <a:pt x="73025" y="32131"/>
                  </a:lnTo>
                  <a:lnTo>
                    <a:pt x="73025" y="25654"/>
                  </a:lnTo>
                  <a:close/>
                </a:path>
                <a:path w="120650" h="1102360">
                  <a:moveTo>
                    <a:pt x="73025" y="32131"/>
                  </a:moveTo>
                  <a:lnTo>
                    <a:pt x="71246" y="32131"/>
                  </a:lnTo>
                  <a:lnTo>
                    <a:pt x="60070" y="51289"/>
                  </a:lnTo>
                  <a:lnTo>
                    <a:pt x="73025" y="73496"/>
                  </a:lnTo>
                  <a:lnTo>
                    <a:pt x="73025" y="32131"/>
                  </a:lnTo>
                  <a:close/>
                </a:path>
                <a:path w="120650" h="1102360">
                  <a:moveTo>
                    <a:pt x="71246" y="32131"/>
                  </a:moveTo>
                  <a:lnTo>
                    <a:pt x="48894" y="32131"/>
                  </a:lnTo>
                  <a:lnTo>
                    <a:pt x="60070" y="51289"/>
                  </a:lnTo>
                  <a:lnTo>
                    <a:pt x="71246" y="32131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>
              <a:spAutoFit/>
            </a:bodyPr>
            <a:lstStyle/>
            <a:p>
              <a:endParaRPr dirty="0"/>
            </a:p>
          </p:txBody>
        </p:sp>
        <p:sp>
          <p:nvSpPr>
            <p:cNvPr id="50" name="object 63"/>
            <p:cNvSpPr/>
            <p:nvPr/>
          </p:nvSpPr>
          <p:spPr>
            <a:xfrm>
              <a:off x="5090921" y="962405"/>
              <a:ext cx="1371600" cy="568960"/>
            </a:xfrm>
            <a:custGeom>
              <a:avLst/>
              <a:gdLst/>
              <a:ahLst/>
              <a:cxnLst/>
              <a:rect l="l" t="t" r="r" b="b"/>
              <a:pathLst>
                <a:path w="1371600" h="568960">
                  <a:moveTo>
                    <a:pt x="0" y="568451"/>
                  </a:moveTo>
                  <a:lnTo>
                    <a:pt x="1371600" y="568451"/>
                  </a:lnTo>
                  <a:lnTo>
                    <a:pt x="1371600" y="0"/>
                  </a:lnTo>
                  <a:lnTo>
                    <a:pt x="0" y="0"/>
                  </a:lnTo>
                  <a:lnTo>
                    <a:pt x="0" y="568451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>
              <a:spAutoFit/>
            </a:bodyPr>
            <a:lstStyle/>
            <a:p>
              <a:endParaRPr dirty="0"/>
            </a:p>
          </p:txBody>
        </p:sp>
        <p:sp>
          <p:nvSpPr>
            <p:cNvPr id="51" name="object 73"/>
            <p:cNvSpPr/>
            <p:nvPr/>
          </p:nvSpPr>
          <p:spPr>
            <a:xfrm>
              <a:off x="6812280" y="3701796"/>
              <a:ext cx="812800" cy="468630"/>
            </a:xfrm>
            <a:custGeom>
              <a:avLst/>
              <a:gdLst/>
              <a:ahLst/>
              <a:cxnLst/>
              <a:rect l="l" t="t" r="r" b="b"/>
              <a:pathLst>
                <a:path w="812800" h="468629">
                  <a:moveTo>
                    <a:pt x="0" y="58800"/>
                  </a:moveTo>
                  <a:lnTo>
                    <a:pt x="0" y="0"/>
                  </a:lnTo>
                  <a:lnTo>
                    <a:pt x="812292" y="0"/>
                  </a:lnTo>
                  <a:lnTo>
                    <a:pt x="812292" y="466089"/>
                  </a:lnTo>
                  <a:lnTo>
                    <a:pt x="793440" y="466301"/>
                  </a:lnTo>
                  <a:lnTo>
                    <a:pt x="775869" y="466820"/>
                  </a:lnTo>
                  <a:lnTo>
                    <a:pt x="760833" y="467470"/>
                  </a:lnTo>
                  <a:lnTo>
                    <a:pt x="749587" y="468075"/>
                  </a:lnTo>
                  <a:lnTo>
                    <a:pt x="743385" y="468460"/>
                  </a:lnTo>
                </a:path>
              </a:pathLst>
            </a:custGeom>
            <a:ln w="9144">
              <a:solidFill>
                <a:srgbClr val="974707"/>
              </a:solidFill>
            </a:ln>
          </p:spPr>
          <p:txBody>
            <a:bodyPr wrap="square" lIns="0" tIns="0" rIns="0" bIns="0" rtlCol="0">
              <a:spAutoFit/>
            </a:bodyPr>
            <a:lstStyle/>
            <a:p>
              <a:endParaRPr dirty="0"/>
            </a:p>
          </p:txBody>
        </p:sp>
        <p:sp>
          <p:nvSpPr>
            <p:cNvPr id="52" name="object 74"/>
            <p:cNvSpPr/>
            <p:nvPr/>
          </p:nvSpPr>
          <p:spPr>
            <a:xfrm>
              <a:off x="5440679" y="3826764"/>
              <a:ext cx="111251" cy="441959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>
              <a:spAutoFit/>
            </a:bodyPr>
            <a:lstStyle/>
            <a:p>
              <a:endParaRPr dirty="0"/>
            </a:p>
          </p:txBody>
        </p:sp>
        <p:sp>
          <p:nvSpPr>
            <p:cNvPr id="53" name="object 77"/>
            <p:cNvSpPr/>
            <p:nvPr/>
          </p:nvSpPr>
          <p:spPr>
            <a:xfrm>
              <a:off x="5496305" y="4133151"/>
              <a:ext cx="1187450" cy="120650"/>
            </a:xfrm>
            <a:custGeom>
              <a:avLst/>
              <a:gdLst/>
              <a:ahLst/>
              <a:cxnLst/>
              <a:rect l="l" t="t" r="r" b="b"/>
              <a:pathLst>
                <a:path w="1187450" h="120650">
                  <a:moveTo>
                    <a:pt x="1135503" y="60134"/>
                  </a:moveTo>
                  <a:lnTo>
                    <a:pt x="1070737" y="97891"/>
                  </a:lnTo>
                  <a:lnTo>
                    <a:pt x="1068704" y="105816"/>
                  </a:lnTo>
                  <a:lnTo>
                    <a:pt x="1075817" y="118173"/>
                  </a:lnTo>
                  <a:lnTo>
                    <a:pt x="1083818" y="120269"/>
                  </a:lnTo>
                  <a:lnTo>
                    <a:pt x="1164706" y="73088"/>
                  </a:lnTo>
                  <a:lnTo>
                    <a:pt x="1161161" y="73088"/>
                  </a:lnTo>
                  <a:lnTo>
                    <a:pt x="1161161" y="71323"/>
                  </a:lnTo>
                  <a:lnTo>
                    <a:pt x="1154684" y="71323"/>
                  </a:lnTo>
                  <a:lnTo>
                    <a:pt x="1135503" y="60134"/>
                  </a:lnTo>
                  <a:close/>
                </a:path>
                <a:path w="1187450" h="120650">
                  <a:moveTo>
                    <a:pt x="1113296" y="47180"/>
                  </a:moveTo>
                  <a:lnTo>
                    <a:pt x="0" y="47180"/>
                  </a:lnTo>
                  <a:lnTo>
                    <a:pt x="0" y="73088"/>
                  </a:lnTo>
                  <a:lnTo>
                    <a:pt x="1113296" y="73088"/>
                  </a:lnTo>
                  <a:lnTo>
                    <a:pt x="1135503" y="60134"/>
                  </a:lnTo>
                  <a:lnTo>
                    <a:pt x="1113296" y="47180"/>
                  </a:lnTo>
                  <a:close/>
                </a:path>
                <a:path w="1187450" h="120650">
                  <a:moveTo>
                    <a:pt x="1164706" y="47180"/>
                  </a:moveTo>
                  <a:lnTo>
                    <a:pt x="1161161" y="47180"/>
                  </a:lnTo>
                  <a:lnTo>
                    <a:pt x="1161161" y="73088"/>
                  </a:lnTo>
                  <a:lnTo>
                    <a:pt x="1164706" y="73088"/>
                  </a:lnTo>
                  <a:lnTo>
                    <a:pt x="1186942" y="60134"/>
                  </a:lnTo>
                  <a:lnTo>
                    <a:pt x="1164706" y="47180"/>
                  </a:lnTo>
                  <a:close/>
                </a:path>
                <a:path w="1187450" h="120650">
                  <a:moveTo>
                    <a:pt x="1154684" y="48945"/>
                  </a:moveTo>
                  <a:lnTo>
                    <a:pt x="1135503" y="60134"/>
                  </a:lnTo>
                  <a:lnTo>
                    <a:pt x="1154684" y="71323"/>
                  </a:lnTo>
                  <a:lnTo>
                    <a:pt x="1154684" y="48945"/>
                  </a:lnTo>
                  <a:close/>
                </a:path>
                <a:path w="1187450" h="120650">
                  <a:moveTo>
                    <a:pt x="1161161" y="48945"/>
                  </a:moveTo>
                  <a:lnTo>
                    <a:pt x="1154684" y="48945"/>
                  </a:lnTo>
                  <a:lnTo>
                    <a:pt x="1154684" y="71323"/>
                  </a:lnTo>
                  <a:lnTo>
                    <a:pt x="1161161" y="71323"/>
                  </a:lnTo>
                  <a:lnTo>
                    <a:pt x="1161161" y="48945"/>
                  </a:lnTo>
                  <a:close/>
                </a:path>
                <a:path w="1187450" h="120650">
                  <a:moveTo>
                    <a:pt x="1083818" y="0"/>
                  </a:moveTo>
                  <a:lnTo>
                    <a:pt x="1075817" y="2082"/>
                  </a:lnTo>
                  <a:lnTo>
                    <a:pt x="1068704" y="14452"/>
                  </a:lnTo>
                  <a:lnTo>
                    <a:pt x="1070737" y="22377"/>
                  </a:lnTo>
                  <a:lnTo>
                    <a:pt x="1135503" y="60134"/>
                  </a:lnTo>
                  <a:lnTo>
                    <a:pt x="1154684" y="48945"/>
                  </a:lnTo>
                  <a:lnTo>
                    <a:pt x="1161161" y="48945"/>
                  </a:lnTo>
                  <a:lnTo>
                    <a:pt x="1161161" y="47180"/>
                  </a:lnTo>
                  <a:lnTo>
                    <a:pt x="1164706" y="47180"/>
                  </a:lnTo>
                  <a:lnTo>
                    <a:pt x="1083818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>
              <a:spAutoFit/>
            </a:bodyPr>
            <a:lstStyle/>
            <a:p>
              <a:endParaRPr dirty="0"/>
            </a:p>
          </p:txBody>
        </p:sp>
        <p:sp>
          <p:nvSpPr>
            <p:cNvPr id="54" name="object 78"/>
            <p:cNvSpPr txBox="1"/>
            <p:nvPr/>
          </p:nvSpPr>
          <p:spPr>
            <a:xfrm>
              <a:off x="4270375" y="1173988"/>
              <a:ext cx="767080" cy="22161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ct val="100000"/>
                </a:lnSpc>
              </a:pPr>
              <a:r>
                <a:rPr sz="1400" dirty="0">
                  <a:solidFill>
                    <a:srgbClr val="006FC0"/>
                  </a:solidFill>
                  <a:latin typeface="Tahoma"/>
                  <a:cs typeface="Tahoma"/>
                </a:rPr>
                <a:t>metad</a:t>
              </a:r>
              <a:r>
                <a:rPr sz="1400" spc="-10" dirty="0">
                  <a:solidFill>
                    <a:srgbClr val="006FC0"/>
                  </a:solidFill>
                  <a:latin typeface="Tahoma"/>
                  <a:cs typeface="Tahoma"/>
                </a:rPr>
                <a:t>a</a:t>
              </a:r>
              <a:r>
                <a:rPr sz="1400" spc="-5" dirty="0">
                  <a:solidFill>
                    <a:srgbClr val="006FC0"/>
                  </a:solidFill>
                  <a:latin typeface="Tahoma"/>
                  <a:cs typeface="Tahoma"/>
                </a:rPr>
                <a:t>ta</a:t>
              </a:r>
              <a:endParaRPr sz="1400" dirty="0">
                <a:latin typeface="Tahoma"/>
                <a:cs typeface="Tahoma"/>
              </a:endParaRPr>
            </a:p>
          </p:txBody>
        </p:sp>
        <p:sp>
          <p:nvSpPr>
            <p:cNvPr id="55" name="object 79"/>
            <p:cNvSpPr txBox="1"/>
            <p:nvPr/>
          </p:nvSpPr>
          <p:spPr>
            <a:xfrm>
              <a:off x="4696459" y="3966261"/>
              <a:ext cx="767080" cy="22161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ct val="100000"/>
                </a:lnSpc>
              </a:pPr>
              <a:r>
                <a:rPr sz="1400" dirty="0">
                  <a:solidFill>
                    <a:srgbClr val="006FC0"/>
                  </a:solidFill>
                  <a:latin typeface="Tahoma"/>
                  <a:cs typeface="Tahoma"/>
                </a:rPr>
                <a:t>metad</a:t>
              </a:r>
              <a:r>
                <a:rPr sz="1400" spc="-10" dirty="0">
                  <a:solidFill>
                    <a:srgbClr val="006FC0"/>
                  </a:solidFill>
                  <a:latin typeface="Tahoma"/>
                  <a:cs typeface="Tahoma"/>
                </a:rPr>
                <a:t>a</a:t>
              </a:r>
              <a:r>
                <a:rPr sz="1400" spc="-5" dirty="0">
                  <a:solidFill>
                    <a:srgbClr val="006FC0"/>
                  </a:solidFill>
                  <a:latin typeface="Tahoma"/>
                  <a:cs typeface="Tahoma"/>
                </a:rPr>
                <a:t>ta</a:t>
              </a:r>
              <a:endParaRPr sz="1400" dirty="0">
                <a:latin typeface="Tahoma"/>
                <a:cs typeface="Tahoma"/>
              </a:endParaRPr>
            </a:p>
          </p:txBody>
        </p:sp>
        <p:grpSp>
          <p:nvGrpSpPr>
            <p:cNvPr id="56" name="Group 55"/>
            <p:cNvGrpSpPr/>
            <p:nvPr/>
          </p:nvGrpSpPr>
          <p:grpSpPr>
            <a:xfrm>
              <a:off x="6534150" y="1188973"/>
              <a:ext cx="1423416" cy="886034"/>
              <a:chOff x="1700784" y="3954494"/>
              <a:chExt cx="1423416" cy="886034"/>
            </a:xfrm>
          </p:grpSpPr>
          <p:sp>
            <p:nvSpPr>
              <p:cNvPr id="58" name="Cloud Callout 57"/>
              <p:cNvSpPr/>
              <p:nvPr/>
            </p:nvSpPr>
            <p:spPr>
              <a:xfrm>
                <a:off x="1700784" y="3954494"/>
                <a:ext cx="1423416" cy="886034"/>
              </a:xfrm>
              <a:prstGeom prst="cloudCallout">
                <a:avLst/>
              </a:prstGeom>
              <a:gradFill flip="none" rotWithShape="1">
                <a:gsLst>
                  <a:gs pos="0">
                    <a:srgbClr val="00B0F0">
                      <a:shade val="30000"/>
                      <a:satMod val="115000"/>
                    </a:srgbClr>
                  </a:gs>
                  <a:gs pos="50000">
                    <a:srgbClr val="00B0F0">
                      <a:shade val="67500"/>
                      <a:satMod val="115000"/>
                    </a:srgbClr>
                  </a:gs>
                  <a:gs pos="100000">
                    <a:srgbClr val="00B0F0">
                      <a:shade val="100000"/>
                      <a:satMod val="115000"/>
                    </a:srgbClr>
                  </a:gs>
                </a:gsLst>
                <a:lin ang="10800000" scaled="1"/>
                <a:tileRect/>
              </a:gradFill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lIns="0" tIns="0" rIns="0" bIns="0" rtlCol="0">
                <a:spAutoFit/>
              </a:bodyPr>
              <a:lstStyle/>
              <a:p>
                <a:endParaRPr lang="en-IN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9" name="object 54"/>
              <p:cNvSpPr txBox="1"/>
              <p:nvPr/>
            </p:nvSpPr>
            <p:spPr>
              <a:xfrm>
                <a:off x="2026284" y="4231275"/>
                <a:ext cx="812165" cy="374650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/>
              <a:p>
                <a:pPr algn="ctr">
                  <a:lnSpc>
                    <a:spcPct val="100000"/>
                  </a:lnSpc>
                </a:pPr>
                <a:r>
                  <a:rPr sz="1200" dirty="0">
                    <a:solidFill>
                      <a:srgbClr val="FFFFFF"/>
                    </a:solidFill>
                    <a:latin typeface="Tahoma"/>
                    <a:cs typeface="Tahoma"/>
                  </a:rPr>
                  <a:t>S</a:t>
                </a:r>
                <a:r>
                  <a:rPr sz="1200" spc="-5" dirty="0">
                    <a:solidFill>
                      <a:srgbClr val="FFFFFF"/>
                    </a:solidFill>
                    <a:latin typeface="Tahoma"/>
                    <a:cs typeface="Tahoma"/>
                  </a:rPr>
                  <a:t>ingle </a:t>
                </a:r>
                <a:r>
                  <a:rPr sz="1200" spc="-30" dirty="0">
                    <a:solidFill>
                      <a:srgbClr val="FFFFFF"/>
                    </a:solidFill>
                    <a:latin typeface="Tahoma"/>
                    <a:cs typeface="Tahoma"/>
                  </a:rPr>
                  <a:t>P</a:t>
                </a:r>
                <a:r>
                  <a:rPr sz="1200" spc="-5" dirty="0">
                    <a:solidFill>
                      <a:srgbClr val="FFFFFF"/>
                    </a:solidFill>
                    <a:latin typeface="Tahoma"/>
                    <a:cs typeface="Tahoma"/>
                  </a:rPr>
                  <a:t>oint</a:t>
                </a:r>
                <a:endParaRPr sz="1200" dirty="0">
                  <a:latin typeface="Tahoma"/>
                  <a:cs typeface="Tahoma"/>
                </a:endParaRPr>
              </a:p>
              <a:p>
                <a:pPr algn="ctr">
                  <a:lnSpc>
                    <a:spcPct val="100000"/>
                  </a:lnSpc>
                </a:pPr>
                <a:r>
                  <a:rPr sz="1200" spc="-65" dirty="0">
                    <a:solidFill>
                      <a:srgbClr val="FFFFFF"/>
                    </a:solidFill>
                    <a:latin typeface="Tahoma"/>
                    <a:cs typeface="Tahoma"/>
                  </a:rPr>
                  <a:t>F</a:t>
                </a:r>
                <a:r>
                  <a:rPr sz="1200" spc="-10" dirty="0">
                    <a:solidFill>
                      <a:srgbClr val="FFFFFF"/>
                    </a:solidFill>
                    <a:latin typeface="Tahoma"/>
                    <a:cs typeface="Tahoma"/>
                  </a:rPr>
                  <a:t>a</a:t>
                </a:r>
                <a:r>
                  <a:rPr sz="1200" dirty="0">
                    <a:solidFill>
                      <a:srgbClr val="FFFFFF"/>
                    </a:solidFill>
                    <a:latin typeface="Tahoma"/>
                    <a:cs typeface="Tahoma"/>
                  </a:rPr>
                  <a:t>ilure</a:t>
                </a:r>
                <a:endParaRPr sz="1200" dirty="0">
                  <a:latin typeface="Tahoma"/>
                  <a:cs typeface="Tahoma"/>
                </a:endParaRPr>
              </a:p>
            </p:txBody>
          </p:sp>
        </p:grpSp>
        <p:sp>
          <p:nvSpPr>
            <p:cNvPr id="57" name="Cloud Callout 56"/>
            <p:cNvSpPr/>
            <p:nvPr/>
          </p:nvSpPr>
          <p:spPr>
            <a:xfrm>
              <a:off x="6366510" y="2244852"/>
              <a:ext cx="1710690" cy="1227523"/>
            </a:xfrm>
            <a:prstGeom prst="cloudCallout">
              <a:avLst>
                <a:gd name="adj1" fmla="val -31651"/>
                <a:gd name="adj2" fmla="val 58953"/>
              </a:avLst>
            </a:prstGeom>
            <a:gradFill flip="none" rotWithShape="1">
              <a:gsLst>
                <a:gs pos="0">
                  <a:srgbClr val="00B0F0">
                    <a:shade val="30000"/>
                    <a:satMod val="115000"/>
                  </a:srgbClr>
                </a:gs>
                <a:gs pos="50000">
                  <a:srgbClr val="00B0F0">
                    <a:shade val="67500"/>
                    <a:satMod val="115000"/>
                  </a:srgbClr>
                </a:gs>
                <a:gs pos="100000">
                  <a:srgbClr val="00B0F0">
                    <a:shade val="100000"/>
                    <a:satMod val="115000"/>
                  </a:srgbClr>
                </a:gs>
              </a:gsLst>
              <a:lin ang="10800000" scaled="1"/>
              <a:tileRect/>
            </a:gra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lIns="0" tIns="0" rIns="0" bIns="0" rtlCol="0">
              <a:spAutoFit/>
            </a:bodyPr>
            <a:lstStyle/>
            <a:p>
              <a:endParaRPr lang="en-IN" dirty="0"/>
            </a:p>
          </p:txBody>
        </p:sp>
      </p:grpSp>
      <p:sp>
        <p:nvSpPr>
          <p:cNvPr id="60" name="Rectangle 59"/>
          <p:cNvSpPr/>
          <p:nvPr/>
        </p:nvSpPr>
        <p:spPr>
          <a:xfrm>
            <a:off x="6747157" y="2404885"/>
            <a:ext cx="890327" cy="9233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/>
            <a:r>
              <a:rPr lang="en-IN" sz="1200" dirty="0">
                <a:solidFill>
                  <a:srgbClr val="FFFFFF"/>
                </a:solidFill>
                <a:latin typeface="Tahoma"/>
                <a:cs typeface="Tahoma"/>
              </a:rPr>
              <a:t>You give me metadata every hour, I will make it secure</a:t>
            </a:r>
          </a:p>
        </p:txBody>
      </p:sp>
    </p:spTree>
    <p:extLst>
      <p:ext uri="{BB962C8B-B14F-4D97-AF65-F5344CB8AC3E}">
        <p14:creationId xmlns:p14="http://schemas.microsoft.com/office/powerpoint/2010/main" val="2476010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63512" y="96838"/>
            <a:ext cx="7482427" cy="442912"/>
          </a:xfrm>
        </p:spPr>
        <p:txBody>
          <a:bodyPr/>
          <a:lstStyle/>
          <a:p>
            <a:pPr defTabSz="685783"/>
            <a:r>
              <a:rPr lang="en-US" dirty="0" smtClean="0">
                <a:solidFill>
                  <a:srgbClr val="262626"/>
                </a:solidFill>
              </a:rPr>
              <a:t>Hadoop 2.0 Cluster Architecture: High Availability</a:t>
            </a:r>
            <a:endParaRPr lang="en-IN" dirty="0">
              <a:solidFill>
                <a:srgbClr val="262626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1600200" y="1200150"/>
            <a:ext cx="5791200" cy="3124200"/>
            <a:chOff x="1600200" y="1200150"/>
            <a:chExt cx="5791200" cy="3124200"/>
          </a:xfrm>
        </p:grpSpPr>
        <p:grpSp>
          <p:nvGrpSpPr>
            <p:cNvPr id="6" name="Group 5"/>
            <p:cNvGrpSpPr/>
            <p:nvPr/>
          </p:nvGrpSpPr>
          <p:grpSpPr>
            <a:xfrm>
              <a:off x="1600200" y="1200150"/>
              <a:ext cx="5097655" cy="3124200"/>
              <a:chOff x="762000" y="742950"/>
              <a:chExt cx="6781800" cy="3823949"/>
            </a:xfrm>
          </p:grpSpPr>
          <p:grpSp>
            <p:nvGrpSpPr>
              <p:cNvPr id="37" name="Group 36"/>
              <p:cNvGrpSpPr/>
              <p:nvPr/>
            </p:nvGrpSpPr>
            <p:grpSpPr>
              <a:xfrm>
                <a:off x="1669246" y="3590432"/>
                <a:ext cx="1594605" cy="976467"/>
                <a:chOff x="5337511" y="3465985"/>
                <a:chExt cx="1502389" cy="636414"/>
              </a:xfrm>
            </p:grpSpPr>
            <p:sp>
              <p:nvSpPr>
                <p:cNvPr id="76" name="Rounded Rectangle 75"/>
                <p:cNvSpPr/>
                <p:nvPr/>
              </p:nvSpPr>
              <p:spPr>
                <a:xfrm>
                  <a:off x="5337511" y="3465985"/>
                  <a:ext cx="1370814" cy="636414"/>
                </a:xfrm>
                <a:prstGeom prst="roundRect">
                  <a:avLst/>
                </a:prstGeom>
                <a:gradFill>
                  <a:gsLst>
                    <a:gs pos="0">
                      <a:srgbClr val="BDD632"/>
                    </a:gs>
                    <a:gs pos="100000">
                      <a:srgbClr val="637016"/>
                    </a:gs>
                  </a:gsLst>
                  <a:lin ang="5400000" scaled="1"/>
                </a:gra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4"/>
                </a:lnRef>
                <a:fillRef idx="3">
                  <a:schemeClr val="accent4"/>
                </a:fillRef>
                <a:effectRef idx="2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en-US" sz="900" dirty="0" smtClean="0">
                      <a:solidFill>
                        <a:schemeClr val="bg1"/>
                      </a:solidFill>
                      <a:latin typeface="Tahoma" pitchFamily="34" charset="0"/>
                      <a:ea typeface="Tahoma" pitchFamily="34" charset="0"/>
                      <a:cs typeface="Tahoma" pitchFamily="34" charset="0"/>
                    </a:rPr>
                    <a:t>     </a:t>
                  </a:r>
                  <a:endParaRPr lang="en-IN" sz="900" dirty="0">
                    <a:solidFill>
                      <a:schemeClr val="bg1"/>
                    </a:solidFill>
                    <a:latin typeface="Tahoma" pitchFamily="34" charset="0"/>
                    <a:ea typeface="Tahoma" pitchFamily="34" charset="0"/>
                    <a:cs typeface="Tahoma" pitchFamily="34" charset="0"/>
                  </a:endParaRPr>
                </a:p>
              </p:txBody>
            </p:sp>
            <p:sp>
              <p:nvSpPr>
                <p:cNvPr id="77" name="TextBox 76"/>
                <p:cNvSpPr txBox="1"/>
                <p:nvPr/>
              </p:nvSpPr>
              <p:spPr>
                <a:xfrm>
                  <a:off x="5475204" y="3507376"/>
                  <a:ext cx="1364696" cy="20255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dirty="0" smtClean="0">
                      <a:latin typeface="Tahoma" pitchFamily="34" charset="0"/>
                      <a:ea typeface="Tahoma" pitchFamily="34" charset="0"/>
                      <a:cs typeface="Tahoma" pitchFamily="34" charset="0"/>
                    </a:rPr>
                    <a:t> Node Manager</a:t>
                  </a:r>
                  <a:endParaRPr lang="en-IN" sz="1000" dirty="0">
                    <a:latin typeface="Tahoma" pitchFamily="34" charset="0"/>
                    <a:ea typeface="Tahoma" pitchFamily="34" charset="0"/>
                    <a:cs typeface="Tahoma" pitchFamily="34" charset="0"/>
                  </a:endParaRPr>
                </a:p>
              </p:txBody>
            </p:sp>
          </p:grpSp>
          <p:sp>
            <p:nvSpPr>
              <p:cNvPr id="38" name="TextBox 37"/>
              <p:cNvSpPr txBox="1"/>
              <p:nvPr/>
            </p:nvSpPr>
            <p:spPr>
              <a:xfrm>
                <a:off x="3810000" y="742950"/>
                <a:ext cx="736173" cy="3107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b="1" dirty="0" smtClean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HDFS</a:t>
                </a:r>
                <a:endParaRPr lang="en-IN" sz="10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6096000" y="1050728"/>
                <a:ext cx="757499" cy="3107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b="1" dirty="0" smtClean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YARN</a:t>
                </a:r>
                <a:endParaRPr lang="en-IN" sz="10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40" name="Rounded Rectangle 39"/>
              <p:cNvSpPr/>
              <p:nvPr/>
            </p:nvSpPr>
            <p:spPr>
              <a:xfrm>
                <a:off x="6063437" y="1970789"/>
                <a:ext cx="1480363" cy="472362"/>
              </a:xfrm>
              <a:prstGeom prst="roundRect">
                <a:avLst/>
              </a:prstGeom>
              <a:gradFill>
                <a:gsLst>
                  <a:gs pos="0">
                    <a:srgbClr val="00B0F0"/>
                  </a:gs>
                  <a:gs pos="100000">
                    <a:srgbClr val="0070C0"/>
                  </a:gs>
                </a:gsLst>
                <a:lin ang="5400000" scaled="1"/>
              </a:gra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 smtClean="0">
                    <a:solidFill>
                      <a:schemeClr val="bg1"/>
                    </a:solidFill>
                    <a:latin typeface="Tahoma" pitchFamily="34" charset="0"/>
                    <a:ea typeface="Tahoma" pitchFamily="34" charset="0"/>
                    <a:cs typeface="Tahoma" pitchFamily="34" charset="0"/>
                  </a:rPr>
                  <a:t>Resource Manager</a:t>
                </a:r>
                <a:endParaRPr lang="en-IN" sz="900" dirty="0">
                  <a:solidFill>
                    <a:schemeClr val="bg1"/>
                  </a:solidFill>
                  <a:latin typeface="Tahoma" pitchFamily="34" charset="0"/>
                  <a:ea typeface="Tahoma" pitchFamily="34" charset="0"/>
                  <a:cs typeface="Tahoma" pitchFamily="34" charset="0"/>
                </a:endParaRPr>
              </a:p>
            </p:txBody>
          </p:sp>
          <p:sp>
            <p:nvSpPr>
              <p:cNvPr id="41" name="Flowchart: Magnetic Disk 40"/>
              <p:cNvSpPr/>
              <p:nvPr/>
            </p:nvSpPr>
            <p:spPr>
              <a:xfrm>
                <a:off x="3120036" y="1116018"/>
                <a:ext cx="918564" cy="617037"/>
              </a:xfrm>
              <a:prstGeom prst="flowChartMagneticDisk">
                <a:avLst/>
              </a:prstGeom>
              <a:gradFill>
                <a:gsLst>
                  <a:gs pos="0">
                    <a:srgbClr val="0070C0"/>
                  </a:gs>
                  <a:gs pos="100000">
                    <a:srgbClr val="002642"/>
                  </a:gs>
                </a:gsLst>
                <a:lin ang="5400000" scaled="1"/>
              </a:gradFill>
              <a:ln w="952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 smtClean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Shared  edit logs</a:t>
                </a:r>
                <a:endParaRPr lang="en-IN" sz="8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cxnSp>
            <p:nvCxnSpPr>
              <p:cNvPr id="42" name="Straight Arrow Connector 41"/>
              <p:cNvCxnSpPr>
                <a:stCxn id="50" idx="0"/>
              </p:cNvCxnSpPr>
              <p:nvPr/>
            </p:nvCxnSpPr>
            <p:spPr>
              <a:xfrm rot="5400000" flipH="1" flipV="1">
                <a:off x="3034263" y="1408674"/>
                <a:ext cx="223287" cy="90094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3" name="Straight Arrow Connector 42"/>
              <p:cNvCxnSpPr>
                <a:endCxn id="48" idx="0"/>
              </p:cNvCxnSpPr>
              <p:nvPr/>
            </p:nvCxnSpPr>
            <p:spPr>
              <a:xfrm>
                <a:off x="3590881" y="1747500"/>
                <a:ext cx="649333" cy="22328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4" name="TextBox 43"/>
              <p:cNvSpPr txBox="1"/>
              <p:nvPr/>
            </p:nvSpPr>
            <p:spPr>
              <a:xfrm>
                <a:off x="878428" y="1007349"/>
                <a:ext cx="1864771" cy="7910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900" dirty="0" smtClean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All name space edits logged to shared NFS storage; single writer (fencing) </a:t>
                </a:r>
                <a:endParaRPr lang="en-IN" sz="9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45" name="TextBox 44"/>
              <p:cNvSpPr txBox="1"/>
              <p:nvPr/>
            </p:nvSpPr>
            <p:spPr>
              <a:xfrm>
                <a:off x="4152931" y="1277341"/>
                <a:ext cx="2128584" cy="452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dirty="0" smtClean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Read edit logs and applies to its own namespace</a:t>
                </a:r>
                <a:endParaRPr lang="en-IN" sz="9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46" name="Rounded Rectangle 45"/>
              <p:cNvSpPr/>
              <p:nvPr/>
            </p:nvSpPr>
            <p:spPr>
              <a:xfrm>
                <a:off x="762000" y="1970789"/>
                <a:ext cx="1133942" cy="472879"/>
              </a:xfrm>
              <a:prstGeom prst="roundRect">
                <a:avLst/>
              </a:prstGeom>
              <a:gradFill>
                <a:gsLst>
                  <a:gs pos="0">
                    <a:srgbClr val="00B0F0"/>
                  </a:gs>
                  <a:gs pos="100000">
                    <a:srgbClr val="0070C0"/>
                  </a:gs>
                </a:gsLst>
                <a:lin ang="5400000" scaled="1"/>
              </a:gra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 smtClean="0">
                    <a:solidFill>
                      <a:schemeClr val="bg1"/>
                    </a:solidFill>
                    <a:latin typeface="Tahoma" pitchFamily="34" charset="0"/>
                    <a:ea typeface="Tahoma" pitchFamily="34" charset="0"/>
                    <a:cs typeface="Tahoma" pitchFamily="34" charset="0"/>
                  </a:rPr>
                  <a:t>Secondary Name Node</a:t>
                </a:r>
                <a:endParaRPr lang="en-IN" sz="900" dirty="0">
                  <a:solidFill>
                    <a:schemeClr val="bg1"/>
                  </a:solidFill>
                  <a:latin typeface="Tahoma" pitchFamily="34" charset="0"/>
                  <a:ea typeface="Tahoma" pitchFamily="34" charset="0"/>
                  <a:cs typeface="Tahoma" pitchFamily="34" charset="0"/>
                </a:endParaRPr>
              </a:p>
            </p:txBody>
          </p:sp>
          <p:grpSp>
            <p:nvGrpSpPr>
              <p:cNvPr id="47" name="Group 46"/>
              <p:cNvGrpSpPr/>
              <p:nvPr/>
            </p:nvGrpSpPr>
            <p:grpSpPr>
              <a:xfrm>
                <a:off x="1668127" y="2814469"/>
                <a:ext cx="1447863" cy="775965"/>
                <a:chOff x="585349" y="3034549"/>
                <a:chExt cx="1370814" cy="636414"/>
              </a:xfrm>
            </p:grpSpPr>
            <p:sp>
              <p:nvSpPr>
                <p:cNvPr id="71" name="Rounded Rectangle 70"/>
                <p:cNvSpPr/>
                <p:nvPr/>
              </p:nvSpPr>
              <p:spPr>
                <a:xfrm>
                  <a:off x="585349" y="3034549"/>
                  <a:ext cx="1370814" cy="636414"/>
                </a:xfrm>
                <a:prstGeom prst="roundRect">
                  <a:avLst/>
                </a:prstGeom>
                <a:gradFill>
                  <a:gsLst>
                    <a:gs pos="0">
                      <a:srgbClr val="F79A03"/>
                    </a:gs>
                    <a:gs pos="100000">
                      <a:srgbClr val="BC3E0C"/>
                    </a:gs>
                  </a:gsLst>
                  <a:lin ang="5400000" scaled="1"/>
                </a:gra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4"/>
                </a:lnRef>
                <a:fillRef idx="3">
                  <a:schemeClr val="accent4"/>
                </a:fillRef>
                <a:effectRef idx="2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en-US" sz="900" dirty="0" smtClean="0">
                      <a:solidFill>
                        <a:schemeClr val="bg1"/>
                      </a:solidFill>
                      <a:latin typeface="Tahoma" pitchFamily="34" charset="0"/>
                      <a:ea typeface="Tahoma" pitchFamily="34" charset="0"/>
                      <a:cs typeface="Tahoma" pitchFamily="34" charset="0"/>
                    </a:rPr>
                    <a:t>     </a:t>
                  </a:r>
                  <a:endParaRPr lang="en-IN" sz="900" dirty="0">
                    <a:solidFill>
                      <a:schemeClr val="bg1"/>
                    </a:solidFill>
                    <a:latin typeface="Tahoma" pitchFamily="34" charset="0"/>
                    <a:ea typeface="Tahoma" pitchFamily="34" charset="0"/>
                    <a:cs typeface="Tahoma" pitchFamily="34" charset="0"/>
                  </a:endParaRPr>
                </a:p>
              </p:txBody>
            </p:sp>
            <p:sp>
              <p:nvSpPr>
                <p:cNvPr id="72" name="Rectangle 71"/>
                <p:cNvSpPr/>
                <p:nvPr/>
              </p:nvSpPr>
              <p:spPr>
                <a:xfrm>
                  <a:off x="711029" y="3403297"/>
                  <a:ext cx="293726" cy="165706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sz="1100" dirty="0"/>
                </a:p>
              </p:txBody>
            </p:sp>
            <p:sp>
              <p:nvSpPr>
                <p:cNvPr id="73" name="TextBox 72"/>
                <p:cNvSpPr txBox="1"/>
                <p:nvPr/>
              </p:nvSpPr>
              <p:spPr>
                <a:xfrm>
                  <a:off x="825746" y="3040054"/>
                  <a:ext cx="933232" cy="24717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dirty="0" smtClean="0">
                      <a:solidFill>
                        <a:schemeClr val="bg1"/>
                      </a:solidFill>
                      <a:latin typeface="Tahoma" pitchFamily="34" charset="0"/>
                      <a:ea typeface="Tahoma" pitchFamily="34" charset="0"/>
                      <a:cs typeface="Tahoma" pitchFamily="34" charset="0"/>
                    </a:rPr>
                    <a:t>DataNode</a:t>
                  </a:r>
                  <a:endParaRPr lang="en-IN" sz="1000" dirty="0">
                    <a:solidFill>
                      <a:schemeClr val="bg1"/>
                    </a:solidFill>
                    <a:latin typeface="Tahoma" pitchFamily="34" charset="0"/>
                    <a:ea typeface="Tahoma" pitchFamily="34" charset="0"/>
                    <a:cs typeface="Tahoma" pitchFamily="34" charset="0"/>
                  </a:endParaRPr>
                </a:p>
              </p:txBody>
            </p:sp>
            <p:sp>
              <p:nvSpPr>
                <p:cNvPr id="74" name="Rectangle 73"/>
                <p:cNvSpPr/>
                <p:nvPr/>
              </p:nvSpPr>
              <p:spPr>
                <a:xfrm>
                  <a:off x="1109614" y="3403297"/>
                  <a:ext cx="293726" cy="165706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sz="1100" dirty="0"/>
                </a:p>
              </p:txBody>
            </p:sp>
            <p:sp>
              <p:nvSpPr>
                <p:cNvPr id="75" name="Rectangle 74"/>
                <p:cNvSpPr/>
                <p:nvPr/>
              </p:nvSpPr>
              <p:spPr>
                <a:xfrm>
                  <a:off x="1508199" y="3403297"/>
                  <a:ext cx="293726" cy="165706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sz="1100" dirty="0"/>
                </a:p>
              </p:txBody>
            </p:sp>
          </p:grpSp>
          <p:sp>
            <p:nvSpPr>
              <p:cNvPr id="48" name="Rounded Rectangle 47"/>
              <p:cNvSpPr/>
              <p:nvPr/>
            </p:nvSpPr>
            <p:spPr>
              <a:xfrm>
                <a:off x="3679825" y="1970789"/>
                <a:ext cx="1120776" cy="489900"/>
              </a:xfrm>
              <a:prstGeom prst="roundRect">
                <a:avLst/>
              </a:prstGeom>
              <a:gradFill>
                <a:gsLst>
                  <a:gs pos="0">
                    <a:srgbClr val="00B0F0"/>
                  </a:gs>
                  <a:gs pos="100000">
                    <a:srgbClr val="0070C0"/>
                  </a:gs>
                </a:gsLst>
                <a:lin ang="5400000" scaled="1"/>
              </a:gra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 smtClean="0">
                    <a:solidFill>
                      <a:schemeClr val="bg1"/>
                    </a:solidFill>
                    <a:latin typeface="Tahoma" pitchFamily="34" charset="0"/>
                    <a:ea typeface="Tahoma" pitchFamily="34" charset="0"/>
                    <a:cs typeface="Tahoma" pitchFamily="34" charset="0"/>
                  </a:rPr>
                  <a:t>Standby NameNode</a:t>
                </a:r>
                <a:endParaRPr lang="en-IN" sz="900" dirty="0">
                  <a:solidFill>
                    <a:schemeClr val="bg1"/>
                  </a:solidFill>
                  <a:latin typeface="Tahoma" pitchFamily="34" charset="0"/>
                  <a:ea typeface="Tahoma" pitchFamily="34" charset="0"/>
                  <a:cs typeface="Tahoma" pitchFamily="34" charset="0"/>
                </a:endParaRPr>
              </a:p>
            </p:txBody>
          </p:sp>
          <p:cxnSp>
            <p:nvCxnSpPr>
              <p:cNvPr id="49" name="Straight Arrow Connector 48"/>
              <p:cNvCxnSpPr>
                <a:stCxn id="46" idx="3"/>
                <a:endCxn id="50" idx="1"/>
              </p:cNvCxnSpPr>
              <p:nvPr/>
            </p:nvCxnSpPr>
            <p:spPr>
              <a:xfrm>
                <a:off x="1895942" y="2207229"/>
                <a:ext cx="218325" cy="10038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0" name="Rounded Rectangle 49"/>
              <p:cNvSpPr/>
              <p:nvPr/>
            </p:nvSpPr>
            <p:spPr>
              <a:xfrm>
                <a:off x="2114267" y="1970789"/>
                <a:ext cx="1162334" cy="492956"/>
              </a:xfrm>
              <a:prstGeom prst="roundRect">
                <a:avLst/>
              </a:prstGeom>
              <a:gradFill>
                <a:gsLst>
                  <a:gs pos="0">
                    <a:srgbClr val="00B0F0"/>
                  </a:gs>
                  <a:gs pos="100000">
                    <a:srgbClr val="0070C0"/>
                  </a:gs>
                </a:gsLst>
                <a:lin ang="5400000" scaled="1"/>
              </a:gra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 smtClean="0">
                    <a:solidFill>
                      <a:schemeClr val="bg1"/>
                    </a:solidFill>
                    <a:latin typeface="Tahoma" pitchFamily="34" charset="0"/>
                    <a:ea typeface="Tahoma" pitchFamily="34" charset="0"/>
                    <a:cs typeface="Tahoma" pitchFamily="34" charset="0"/>
                  </a:rPr>
                  <a:t>Active NameNode</a:t>
                </a:r>
                <a:endParaRPr lang="en-IN" sz="900" dirty="0">
                  <a:solidFill>
                    <a:schemeClr val="bg1"/>
                  </a:solidFill>
                  <a:latin typeface="Tahoma" pitchFamily="34" charset="0"/>
                  <a:ea typeface="Tahoma" pitchFamily="34" charset="0"/>
                  <a:cs typeface="Tahoma" pitchFamily="34" charset="0"/>
                </a:endParaRPr>
              </a:p>
            </p:txBody>
          </p:sp>
          <p:sp>
            <p:nvSpPr>
              <p:cNvPr id="51" name="Rounded Rectangle 50"/>
              <p:cNvSpPr/>
              <p:nvPr/>
            </p:nvSpPr>
            <p:spPr>
              <a:xfrm>
                <a:off x="2430127" y="4019550"/>
                <a:ext cx="609600" cy="381000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 dirty="0"/>
              </a:p>
            </p:txBody>
          </p:sp>
          <p:sp>
            <p:nvSpPr>
              <p:cNvPr id="52" name="Rounded Rectangle 51"/>
              <p:cNvSpPr/>
              <p:nvPr/>
            </p:nvSpPr>
            <p:spPr>
              <a:xfrm>
                <a:off x="1744327" y="4019550"/>
                <a:ext cx="609600" cy="381000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 dirty="0"/>
              </a:p>
            </p:txBody>
          </p:sp>
          <p:sp>
            <p:nvSpPr>
              <p:cNvPr id="53" name="TextBox 52"/>
              <p:cNvSpPr txBox="1"/>
              <p:nvPr/>
            </p:nvSpPr>
            <p:spPr>
              <a:xfrm>
                <a:off x="1702044" y="4095750"/>
                <a:ext cx="678593" cy="2260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" dirty="0" smtClean="0">
                    <a:latin typeface="Tahoma" pitchFamily="34" charset="0"/>
                    <a:ea typeface="Tahoma" pitchFamily="34" charset="0"/>
                    <a:cs typeface="Tahoma" pitchFamily="34" charset="0"/>
                  </a:rPr>
                  <a:t>Container</a:t>
                </a:r>
                <a:endParaRPr lang="en-US" sz="600" dirty="0">
                  <a:latin typeface="Tahoma" pitchFamily="34" charset="0"/>
                  <a:ea typeface="Tahoma" pitchFamily="34" charset="0"/>
                  <a:cs typeface="Tahoma" pitchFamily="34" charset="0"/>
                </a:endParaRPr>
              </a:p>
            </p:txBody>
          </p:sp>
          <p:sp>
            <p:nvSpPr>
              <p:cNvPr id="54" name="TextBox 53"/>
              <p:cNvSpPr txBox="1"/>
              <p:nvPr/>
            </p:nvSpPr>
            <p:spPr>
              <a:xfrm>
                <a:off x="2483451" y="4019550"/>
                <a:ext cx="546371" cy="3390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600" dirty="0" smtClean="0">
                    <a:latin typeface="Tahoma" pitchFamily="34" charset="0"/>
                    <a:ea typeface="Tahoma" pitchFamily="34" charset="0"/>
                    <a:cs typeface="Tahoma" pitchFamily="34" charset="0"/>
                  </a:rPr>
                  <a:t>App</a:t>
                </a:r>
              </a:p>
              <a:p>
                <a:pPr algn="ctr"/>
                <a:r>
                  <a:rPr lang="en-US" sz="600" dirty="0" smtClean="0">
                    <a:latin typeface="Tahoma" pitchFamily="34" charset="0"/>
                    <a:ea typeface="Tahoma" pitchFamily="34" charset="0"/>
                    <a:cs typeface="Tahoma" pitchFamily="34" charset="0"/>
                  </a:rPr>
                  <a:t>Master</a:t>
                </a:r>
                <a:endParaRPr lang="en-US" sz="600" dirty="0">
                  <a:latin typeface="Tahoma" pitchFamily="34" charset="0"/>
                  <a:ea typeface="Tahoma" pitchFamily="34" charset="0"/>
                  <a:cs typeface="Tahoma" pitchFamily="34" charset="0"/>
                </a:endParaRPr>
              </a:p>
            </p:txBody>
          </p:sp>
          <p:grpSp>
            <p:nvGrpSpPr>
              <p:cNvPr id="55" name="Group 54"/>
              <p:cNvGrpSpPr/>
              <p:nvPr/>
            </p:nvGrpSpPr>
            <p:grpSpPr>
              <a:xfrm>
                <a:off x="3429000" y="2800350"/>
                <a:ext cx="1595724" cy="1752430"/>
                <a:chOff x="1439527" y="2966869"/>
                <a:chExt cx="1595724" cy="1752430"/>
              </a:xfrm>
            </p:grpSpPr>
            <p:grpSp>
              <p:nvGrpSpPr>
                <p:cNvPr id="58" name="Group 57"/>
                <p:cNvGrpSpPr/>
                <p:nvPr/>
              </p:nvGrpSpPr>
              <p:grpSpPr>
                <a:xfrm>
                  <a:off x="1440646" y="3742832"/>
                  <a:ext cx="1594605" cy="976467"/>
                  <a:chOff x="5337511" y="3465985"/>
                  <a:chExt cx="1502389" cy="636414"/>
                </a:xfrm>
              </p:grpSpPr>
              <p:sp>
                <p:nvSpPr>
                  <p:cNvPr id="69" name="Rounded Rectangle 68"/>
                  <p:cNvSpPr/>
                  <p:nvPr/>
                </p:nvSpPr>
                <p:spPr>
                  <a:xfrm>
                    <a:off x="5337511" y="3465985"/>
                    <a:ext cx="1370814" cy="636414"/>
                  </a:xfrm>
                  <a:prstGeom prst="roundRect">
                    <a:avLst/>
                  </a:prstGeom>
                  <a:gradFill>
                    <a:gsLst>
                      <a:gs pos="0">
                        <a:srgbClr val="BDD632"/>
                      </a:gs>
                      <a:gs pos="100000">
                        <a:srgbClr val="637016"/>
                      </a:gs>
                    </a:gsLst>
                    <a:lin ang="5400000" scaled="1"/>
                  </a:gradFill>
                  <a:ln>
                    <a:noFill/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1">
                    <a:schemeClr val="accent4"/>
                  </a:lnRef>
                  <a:fillRef idx="3">
                    <a:schemeClr val="accent4"/>
                  </a:fillRef>
                  <a:effectRef idx="2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r>
                      <a:rPr lang="en-US" sz="900" dirty="0" smtClean="0">
                        <a:solidFill>
                          <a:schemeClr val="bg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rPr>
                      <a:t>     </a:t>
                    </a:r>
                    <a:endParaRPr lang="en-IN" sz="900" dirty="0">
                      <a:solidFill>
                        <a:schemeClr val="bg1"/>
                      </a:solidFill>
                      <a:latin typeface="Tahoma" pitchFamily="34" charset="0"/>
                      <a:ea typeface="Tahoma" pitchFamily="34" charset="0"/>
                      <a:cs typeface="Tahoma" pitchFamily="34" charset="0"/>
                    </a:endParaRPr>
                  </a:p>
                </p:txBody>
              </p:sp>
              <p:sp>
                <p:nvSpPr>
                  <p:cNvPr id="70" name="TextBox 69"/>
                  <p:cNvSpPr txBox="1"/>
                  <p:nvPr/>
                </p:nvSpPr>
                <p:spPr>
                  <a:xfrm>
                    <a:off x="5475204" y="3507376"/>
                    <a:ext cx="1364696" cy="20255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000" dirty="0" smtClean="0">
                        <a:latin typeface="Tahoma" pitchFamily="34" charset="0"/>
                        <a:ea typeface="Tahoma" pitchFamily="34" charset="0"/>
                        <a:cs typeface="Tahoma" pitchFamily="34" charset="0"/>
                      </a:rPr>
                      <a:t> Node Manager</a:t>
                    </a:r>
                    <a:endParaRPr lang="en-IN" sz="1000" dirty="0">
                      <a:latin typeface="Tahoma" pitchFamily="34" charset="0"/>
                      <a:ea typeface="Tahoma" pitchFamily="34" charset="0"/>
                      <a:cs typeface="Tahoma" pitchFamily="34" charset="0"/>
                    </a:endParaRPr>
                  </a:p>
                </p:txBody>
              </p:sp>
            </p:grpSp>
            <p:grpSp>
              <p:nvGrpSpPr>
                <p:cNvPr id="59" name="Group 58"/>
                <p:cNvGrpSpPr/>
                <p:nvPr/>
              </p:nvGrpSpPr>
              <p:grpSpPr>
                <a:xfrm>
                  <a:off x="1439527" y="2966869"/>
                  <a:ext cx="1447863" cy="775965"/>
                  <a:chOff x="585349" y="3034549"/>
                  <a:chExt cx="1370814" cy="636414"/>
                </a:xfrm>
              </p:grpSpPr>
              <p:sp>
                <p:nvSpPr>
                  <p:cNvPr id="64" name="Rounded Rectangle 63"/>
                  <p:cNvSpPr/>
                  <p:nvPr/>
                </p:nvSpPr>
                <p:spPr>
                  <a:xfrm>
                    <a:off x="585349" y="3034549"/>
                    <a:ext cx="1370814" cy="636414"/>
                  </a:xfrm>
                  <a:prstGeom prst="roundRect">
                    <a:avLst/>
                  </a:prstGeom>
                  <a:gradFill>
                    <a:gsLst>
                      <a:gs pos="0">
                        <a:srgbClr val="F79A03"/>
                      </a:gs>
                      <a:gs pos="100000">
                        <a:srgbClr val="BC3E0C"/>
                      </a:gs>
                    </a:gsLst>
                    <a:lin ang="5400000" scaled="1"/>
                  </a:gradFill>
                  <a:ln>
                    <a:noFill/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1">
                    <a:schemeClr val="accent4"/>
                  </a:lnRef>
                  <a:fillRef idx="3">
                    <a:schemeClr val="accent4"/>
                  </a:fillRef>
                  <a:effectRef idx="2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r>
                      <a:rPr lang="en-US" sz="900" dirty="0" smtClean="0">
                        <a:solidFill>
                          <a:schemeClr val="bg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rPr>
                      <a:t>     </a:t>
                    </a:r>
                    <a:endParaRPr lang="en-IN" sz="900" dirty="0">
                      <a:solidFill>
                        <a:schemeClr val="bg1"/>
                      </a:solidFill>
                      <a:latin typeface="Tahoma" pitchFamily="34" charset="0"/>
                      <a:ea typeface="Tahoma" pitchFamily="34" charset="0"/>
                      <a:cs typeface="Tahoma" pitchFamily="34" charset="0"/>
                    </a:endParaRPr>
                  </a:p>
                </p:txBody>
              </p:sp>
              <p:sp>
                <p:nvSpPr>
                  <p:cNvPr id="65" name="Rectangle 64"/>
                  <p:cNvSpPr/>
                  <p:nvPr/>
                </p:nvSpPr>
                <p:spPr>
                  <a:xfrm>
                    <a:off x="711029" y="3403297"/>
                    <a:ext cx="293726" cy="165706"/>
                  </a:xfrm>
                  <a:prstGeom prst="rect">
                    <a:avLst/>
                  </a:prstGeom>
                  <a:solidFill>
                    <a:srgbClr val="FFFF00"/>
                  </a:solidFill>
                  <a:ln w="9525">
                    <a:solidFill>
                      <a:schemeClr val="accent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 sz="1100" dirty="0"/>
                  </a:p>
                </p:txBody>
              </p:sp>
              <p:sp>
                <p:nvSpPr>
                  <p:cNvPr id="66" name="TextBox 65"/>
                  <p:cNvSpPr txBox="1"/>
                  <p:nvPr/>
                </p:nvSpPr>
                <p:spPr>
                  <a:xfrm>
                    <a:off x="825746" y="3040054"/>
                    <a:ext cx="933232" cy="24717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000" dirty="0" smtClean="0">
                        <a:solidFill>
                          <a:schemeClr val="bg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rPr>
                      <a:t>DataNode</a:t>
                    </a:r>
                    <a:endParaRPr lang="en-IN" sz="1000" dirty="0">
                      <a:solidFill>
                        <a:schemeClr val="bg1"/>
                      </a:solidFill>
                      <a:latin typeface="Tahoma" pitchFamily="34" charset="0"/>
                      <a:ea typeface="Tahoma" pitchFamily="34" charset="0"/>
                      <a:cs typeface="Tahoma" pitchFamily="34" charset="0"/>
                    </a:endParaRPr>
                  </a:p>
                </p:txBody>
              </p:sp>
              <p:sp>
                <p:nvSpPr>
                  <p:cNvPr id="67" name="Rectangle 66"/>
                  <p:cNvSpPr/>
                  <p:nvPr/>
                </p:nvSpPr>
                <p:spPr>
                  <a:xfrm>
                    <a:off x="1109614" y="3403297"/>
                    <a:ext cx="293726" cy="165706"/>
                  </a:xfrm>
                  <a:prstGeom prst="rect">
                    <a:avLst/>
                  </a:prstGeom>
                  <a:solidFill>
                    <a:srgbClr val="FFFF00"/>
                  </a:solidFill>
                  <a:ln w="9525">
                    <a:solidFill>
                      <a:schemeClr val="accent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 sz="1100" dirty="0"/>
                  </a:p>
                </p:txBody>
              </p:sp>
              <p:sp>
                <p:nvSpPr>
                  <p:cNvPr id="68" name="Rectangle 67"/>
                  <p:cNvSpPr/>
                  <p:nvPr/>
                </p:nvSpPr>
                <p:spPr>
                  <a:xfrm>
                    <a:off x="1508199" y="3403297"/>
                    <a:ext cx="293726" cy="165706"/>
                  </a:xfrm>
                  <a:prstGeom prst="rect">
                    <a:avLst/>
                  </a:prstGeom>
                  <a:solidFill>
                    <a:srgbClr val="FFFF00"/>
                  </a:solidFill>
                  <a:ln w="9525">
                    <a:solidFill>
                      <a:schemeClr val="accent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 sz="1100" dirty="0"/>
                  </a:p>
                </p:txBody>
              </p:sp>
            </p:grpSp>
            <p:sp>
              <p:nvSpPr>
                <p:cNvPr id="60" name="Rounded Rectangle 59"/>
                <p:cNvSpPr/>
                <p:nvPr/>
              </p:nvSpPr>
              <p:spPr>
                <a:xfrm>
                  <a:off x="2201527" y="4171950"/>
                  <a:ext cx="609600" cy="381000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100" dirty="0"/>
                </a:p>
              </p:txBody>
            </p:sp>
            <p:sp>
              <p:nvSpPr>
                <p:cNvPr id="61" name="Rounded Rectangle 60"/>
                <p:cNvSpPr/>
                <p:nvPr/>
              </p:nvSpPr>
              <p:spPr>
                <a:xfrm>
                  <a:off x="1515727" y="4171950"/>
                  <a:ext cx="609600" cy="381000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100" dirty="0"/>
                </a:p>
              </p:txBody>
            </p:sp>
            <p:sp>
              <p:nvSpPr>
                <p:cNvPr id="62" name="TextBox 61"/>
                <p:cNvSpPr txBox="1"/>
                <p:nvPr/>
              </p:nvSpPr>
              <p:spPr>
                <a:xfrm>
                  <a:off x="1473444" y="4248150"/>
                  <a:ext cx="678593" cy="22602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600" dirty="0" smtClean="0">
                      <a:latin typeface="Tahoma" pitchFamily="34" charset="0"/>
                      <a:ea typeface="Tahoma" pitchFamily="34" charset="0"/>
                      <a:cs typeface="Tahoma" pitchFamily="34" charset="0"/>
                    </a:rPr>
                    <a:t>Container</a:t>
                  </a:r>
                  <a:endParaRPr lang="en-US" sz="600" dirty="0">
                    <a:latin typeface="Tahoma" pitchFamily="34" charset="0"/>
                    <a:ea typeface="Tahoma" pitchFamily="34" charset="0"/>
                    <a:cs typeface="Tahoma" pitchFamily="34" charset="0"/>
                  </a:endParaRPr>
                </a:p>
              </p:txBody>
            </p:sp>
            <p:sp>
              <p:nvSpPr>
                <p:cNvPr id="63" name="TextBox 62"/>
                <p:cNvSpPr txBox="1"/>
                <p:nvPr/>
              </p:nvSpPr>
              <p:spPr>
                <a:xfrm>
                  <a:off x="2254851" y="4171950"/>
                  <a:ext cx="546371" cy="33904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600" dirty="0" smtClean="0">
                      <a:latin typeface="Tahoma" pitchFamily="34" charset="0"/>
                      <a:ea typeface="Tahoma" pitchFamily="34" charset="0"/>
                      <a:cs typeface="Tahoma" pitchFamily="34" charset="0"/>
                    </a:rPr>
                    <a:t>App</a:t>
                  </a:r>
                </a:p>
                <a:p>
                  <a:pPr algn="ctr"/>
                  <a:r>
                    <a:rPr lang="en-US" sz="600" dirty="0" smtClean="0">
                      <a:latin typeface="Tahoma" pitchFamily="34" charset="0"/>
                      <a:ea typeface="Tahoma" pitchFamily="34" charset="0"/>
                      <a:cs typeface="Tahoma" pitchFamily="34" charset="0"/>
                    </a:rPr>
                    <a:t>Master</a:t>
                  </a:r>
                  <a:endParaRPr lang="en-US" sz="600" dirty="0">
                    <a:latin typeface="Tahoma" pitchFamily="34" charset="0"/>
                    <a:ea typeface="Tahoma" pitchFamily="34" charset="0"/>
                    <a:cs typeface="Tahoma" pitchFamily="34" charset="0"/>
                  </a:endParaRPr>
                </a:p>
              </p:txBody>
            </p:sp>
          </p:grpSp>
          <p:sp>
            <p:nvSpPr>
              <p:cNvPr id="56" name="TextBox 55"/>
              <p:cNvSpPr txBox="1"/>
              <p:nvPr/>
            </p:nvSpPr>
            <p:spPr>
              <a:xfrm>
                <a:off x="5359307" y="2807055"/>
                <a:ext cx="1079521" cy="3107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>
                    <a:solidFill>
                      <a:schemeClr val="bg1"/>
                    </a:solidFill>
                    <a:latin typeface="Tahoma" pitchFamily="34" charset="0"/>
                    <a:ea typeface="Tahoma" pitchFamily="34" charset="0"/>
                    <a:cs typeface="Tahoma" pitchFamily="34" charset="0"/>
                  </a:rPr>
                  <a:t>Data </a:t>
                </a:r>
                <a:r>
                  <a:rPr lang="en-US" sz="1000" dirty="0" smtClean="0">
                    <a:solidFill>
                      <a:schemeClr val="bg1"/>
                    </a:solidFill>
                    <a:latin typeface="Tahoma" pitchFamily="34" charset="0"/>
                    <a:ea typeface="Tahoma" pitchFamily="34" charset="0"/>
                    <a:cs typeface="Tahoma" pitchFamily="34" charset="0"/>
                  </a:rPr>
                  <a:t>Node</a:t>
                </a:r>
                <a:endParaRPr lang="en-IN" sz="1000" dirty="0">
                  <a:solidFill>
                    <a:schemeClr val="bg1"/>
                  </a:solidFill>
                  <a:latin typeface="Tahoma" pitchFamily="34" charset="0"/>
                  <a:ea typeface="Tahoma" pitchFamily="34" charset="0"/>
                  <a:cs typeface="Tahoma" pitchFamily="34" charset="0"/>
                </a:endParaRPr>
              </a:p>
            </p:txBody>
          </p:sp>
          <p:sp>
            <p:nvSpPr>
              <p:cNvPr id="57" name="Rounded Rectangle 56"/>
              <p:cNvSpPr/>
              <p:nvPr/>
            </p:nvSpPr>
            <p:spPr>
              <a:xfrm>
                <a:off x="4572000" y="822127"/>
                <a:ext cx="1504141" cy="352093"/>
              </a:xfrm>
              <a:prstGeom prst="roundRect">
                <a:avLst/>
              </a:prstGeom>
              <a:gradFill>
                <a:gsLst>
                  <a:gs pos="0">
                    <a:srgbClr val="0070C0"/>
                  </a:gs>
                  <a:gs pos="100000">
                    <a:srgbClr val="002642"/>
                  </a:gs>
                </a:gsLst>
                <a:lin ang="5400000" scaled="1"/>
              </a:gra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 smtClean="0">
                    <a:latin typeface="Tahoma" pitchFamily="34" charset="0"/>
                    <a:ea typeface="Tahoma" pitchFamily="34" charset="0"/>
                    <a:cs typeface="Tahoma" pitchFamily="34" charset="0"/>
                  </a:rPr>
                  <a:t>Client</a:t>
                </a:r>
                <a:endParaRPr lang="en-IN" sz="1000" dirty="0">
                  <a:latin typeface="Tahoma" pitchFamily="34" charset="0"/>
                  <a:ea typeface="Tahoma" pitchFamily="34" charset="0"/>
                  <a:cs typeface="Tahoma" pitchFamily="34" charset="0"/>
                </a:endParaRPr>
              </a:p>
            </p:txBody>
          </p:sp>
        </p:grpSp>
        <p:grpSp>
          <p:nvGrpSpPr>
            <p:cNvPr id="7" name="Group 6"/>
            <p:cNvGrpSpPr/>
            <p:nvPr/>
          </p:nvGrpSpPr>
          <p:grpSpPr>
            <a:xfrm>
              <a:off x="6296918" y="2892599"/>
              <a:ext cx="1094482" cy="1431751"/>
              <a:chOff x="6296918" y="2892599"/>
              <a:chExt cx="1094482" cy="1431751"/>
            </a:xfrm>
          </p:grpSpPr>
          <p:grpSp>
            <p:nvGrpSpPr>
              <p:cNvPr id="23" name="Group 22"/>
              <p:cNvGrpSpPr/>
              <p:nvPr/>
            </p:nvGrpSpPr>
            <p:grpSpPr>
              <a:xfrm>
                <a:off x="6296918" y="3690380"/>
                <a:ext cx="1088311" cy="633970"/>
                <a:chOff x="6296918" y="2881064"/>
                <a:chExt cx="1088311" cy="633970"/>
              </a:xfrm>
            </p:grpSpPr>
            <p:sp>
              <p:nvSpPr>
                <p:cNvPr id="32" name="Rounded Rectangle 31"/>
                <p:cNvSpPr/>
                <p:nvPr/>
              </p:nvSpPr>
              <p:spPr>
                <a:xfrm>
                  <a:off x="6296918" y="2881064"/>
                  <a:ext cx="1088311" cy="633970"/>
                </a:xfrm>
                <a:prstGeom prst="roundRect">
                  <a:avLst/>
                </a:prstGeom>
                <a:gradFill>
                  <a:gsLst>
                    <a:gs pos="0">
                      <a:srgbClr val="F79A03"/>
                    </a:gs>
                    <a:gs pos="100000">
                      <a:srgbClr val="BC3E0C"/>
                    </a:gs>
                  </a:gsLst>
                  <a:lin ang="5400000" scaled="1"/>
                </a:gra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4"/>
                </a:lnRef>
                <a:fillRef idx="3">
                  <a:schemeClr val="accent4"/>
                </a:fillRef>
                <a:effectRef idx="2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en-US" sz="900" dirty="0" smtClean="0">
                      <a:solidFill>
                        <a:schemeClr val="bg1"/>
                      </a:solidFill>
                      <a:latin typeface="Tahoma" pitchFamily="34" charset="0"/>
                      <a:ea typeface="Tahoma" pitchFamily="34" charset="0"/>
                      <a:cs typeface="Tahoma" pitchFamily="34" charset="0"/>
                    </a:rPr>
                    <a:t>     </a:t>
                  </a:r>
                  <a:endParaRPr lang="en-IN" sz="900" dirty="0">
                    <a:solidFill>
                      <a:schemeClr val="bg1"/>
                    </a:solidFill>
                    <a:latin typeface="Tahoma" pitchFamily="34" charset="0"/>
                    <a:ea typeface="Tahoma" pitchFamily="34" charset="0"/>
                    <a:cs typeface="Tahoma" pitchFamily="34" charset="0"/>
                  </a:endParaRPr>
                </a:p>
              </p:txBody>
            </p:sp>
            <p:sp>
              <p:nvSpPr>
                <p:cNvPr id="33" name="Rectangle 32"/>
                <p:cNvSpPr/>
                <p:nvPr/>
              </p:nvSpPr>
              <p:spPr>
                <a:xfrm>
                  <a:off x="6396697" y="3248396"/>
                  <a:ext cx="233194" cy="165070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sz="1100" dirty="0"/>
                </a:p>
              </p:txBody>
            </p:sp>
            <p:sp>
              <p:nvSpPr>
                <p:cNvPr id="34" name="TextBox 33"/>
                <p:cNvSpPr txBox="1"/>
                <p:nvPr/>
              </p:nvSpPr>
              <p:spPr>
                <a:xfrm>
                  <a:off x="6487773" y="2886548"/>
                  <a:ext cx="740908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dirty="0" smtClean="0">
                      <a:solidFill>
                        <a:schemeClr val="bg1"/>
                      </a:solidFill>
                      <a:latin typeface="Tahoma" pitchFamily="34" charset="0"/>
                      <a:ea typeface="Tahoma" pitchFamily="34" charset="0"/>
                      <a:cs typeface="Tahoma" pitchFamily="34" charset="0"/>
                    </a:rPr>
                    <a:t>DataNode</a:t>
                  </a:r>
                  <a:endParaRPr lang="en-IN" sz="1000" dirty="0">
                    <a:solidFill>
                      <a:schemeClr val="bg1"/>
                    </a:solidFill>
                    <a:latin typeface="Tahoma" pitchFamily="34" charset="0"/>
                    <a:ea typeface="Tahoma" pitchFamily="34" charset="0"/>
                    <a:cs typeface="Tahoma" pitchFamily="34" charset="0"/>
                  </a:endParaRPr>
                </a:p>
              </p:txBody>
            </p:sp>
            <p:sp>
              <p:nvSpPr>
                <p:cNvPr id="35" name="Rectangle 34"/>
                <p:cNvSpPr/>
                <p:nvPr/>
              </p:nvSpPr>
              <p:spPr>
                <a:xfrm>
                  <a:off x="6713140" y="3248396"/>
                  <a:ext cx="233194" cy="165070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sz="1100" dirty="0"/>
                </a:p>
              </p:txBody>
            </p:sp>
            <p:sp>
              <p:nvSpPr>
                <p:cNvPr id="36" name="Rectangle 35"/>
                <p:cNvSpPr/>
                <p:nvPr/>
              </p:nvSpPr>
              <p:spPr>
                <a:xfrm>
                  <a:off x="7029583" y="3248396"/>
                  <a:ext cx="233194" cy="165070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sz="1100" dirty="0"/>
                </a:p>
              </p:txBody>
            </p:sp>
          </p:grpSp>
          <p:grpSp>
            <p:nvGrpSpPr>
              <p:cNvPr id="24" name="Group 23"/>
              <p:cNvGrpSpPr/>
              <p:nvPr/>
            </p:nvGrpSpPr>
            <p:grpSpPr>
              <a:xfrm>
                <a:off x="6297759" y="2892599"/>
                <a:ext cx="1093641" cy="797781"/>
                <a:chOff x="6593656" y="3835188"/>
                <a:chExt cx="1093641" cy="797781"/>
              </a:xfrm>
            </p:grpSpPr>
            <p:grpSp>
              <p:nvGrpSpPr>
                <p:cNvPr id="25" name="Group 24"/>
                <p:cNvGrpSpPr/>
                <p:nvPr/>
              </p:nvGrpSpPr>
              <p:grpSpPr>
                <a:xfrm>
                  <a:off x="6593656" y="3835188"/>
                  <a:ext cx="1093641" cy="797781"/>
                  <a:chOff x="6305203" y="3526569"/>
                  <a:chExt cx="1093641" cy="797781"/>
                </a:xfrm>
              </p:grpSpPr>
              <p:sp>
                <p:nvSpPr>
                  <p:cNvPr id="27" name="Rounded Rectangle 26"/>
                  <p:cNvSpPr/>
                  <p:nvPr/>
                </p:nvSpPr>
                <p:spPr>
                  <a:xfrm>
                    <a:off x="6305203" y="3526569"/>
                    <a:ext cx="1093641" cy="797781"/>
                  </a:xfrm>
                  <a:prstGeom prst="roundRect">
                    <a:avLst/>
                  </a:prstGeom>
                  <a:gradFill>
                    <a:gsLst>
                      <a:gs pos="0">
                        <a:srgbClr val="BDD632"/>
                      </a:gs>
                      <a:gs pos="100000">
                        <a:srgbClr val="637016"/>
                      </a:gs>
                    </a:gsLst>
                    <a:lin ang="5400000" scaled="1"/>
                  </a:gradFill>
                  <a:ln>
                    <a:noFill/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1">
                    <a:schemeClr val="accent4"/>
                  </a:lnRef>
                  <a:fillRef idx="3">
                    <a:schemeClr val="accent4"/>
                  </a:fillRef>
                  <a:effectRef idx="2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r>
                      <a:rPr lang="en-US" sz="900" dirty="0" smtClean="0">
                        <a:solidFill>
                          <a:schemeClr val="bg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rPr>
                      <a:t>     </a:t>
                    </a:r>
                    <a:endParaRPr lang="en-IN" sz="900" dirty="0">
                      <a:solidFill>
                        <a:schemeClr val="bg1"/>
                      </a:solidFill>
                      <a:latin typeface="Tahoma" pitchFamily="34" charset="0"/>
                      <a:ea typeface="Tahoma" pitchFamily="34" charset="0"/>
                      <a:cs typeface="Tahoma" pitchFamily="34" charset="0"/>
                    </a:endParaRPr>
                  </a:p>
                </p:txBody>
              </p:sp>
              <p:sp>
                <p:nvSpPr>
                  <p:cNvPr id="28" name="Rounded Rectangle 27"/>
                  <p:cNvSpPr/>
                  <p:nvPr/>
                </p:nvSpPr>
                <p:spPr>
                  <a:xfrm>
                    <a:off x="6869688" y="3863331"/>
                    <a:ext cx="458216" cy="311280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3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 dirty="0"/>
                  </a:p>
                </p:txBody>
              </p:sp>
              <p:sp>
                <p:nvSpPr>
                  <p:cNvPr id="29" name="Rounded Rectangle 28"/>
                  <p:cNvSpPr/>
                  <p:nvPr/>
                </p:nvSpPr>
                <p:spPr>
                  <a:xfrm>
                    <a:off x="6361639" y="3877165"/>
                    <a:ext cx="458216" cy="311280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3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 dirty="0"/>
                  </a:p>
                </p:txBody>
              </p:sp>
              <p:sp>
                <p:nvSpPr>
                  <p:cNvPr id="30" name="TextBox 29"/>
                  <p:cNvSpPr txBox="1"/>
                  <p:nvPr/>
                </p:nvSpPr>
                <p:spPr>
                  <a:xfrm>
                    <a:off x="6329856" y="3939421"/>
                    <a:ext cx="510076" cy="18466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600" dirty="0" smtClean="0">
                        <a:latin typeface="Tahoma" pitchFamily="34" charset="0"/>
                        <a:ea typeface="Tahoma" pitchFamily="34" charset="0"/>
                        <a:cs typeface="Tahoma" pitchFamily="34" charset="0"/>
                      </a:rPr>
                      <a:t>Container</a:t>
                    </a:r>
                    <a:endParaRPr lang="en-US" sz="600" dirty="0">
                      <a:latin typeface="Tahoma" pitchFamily="34" charset="0"/>
                      <a:ea typeface="Tahoma" pitchFamily="34" charset="0"/>
                      <a:cs typeface="Tahoma" pitchFamily="34" charset="0"/>
                    </a:endParaRPr>
                  </a:p>
                </p:txBody>
              </p:sp>
              <p:sp>
                <p:nvSpPr>
                  <p:cNvPr id="31" name="TextBox 30"/>
                  <p:cNvSpPr txBox="1"/>
                  <p:nvPr/>
                </p:nvSpPr>
                <p:spPr>
                  <a:xfrm>
                    <a:off x="6917215" y="3877165"/>
                    <a:ext cx="410689" cy="27699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600" dirty="0" smtClean="0">
                        <a:latin typeface="Tahoma" pitchFamily="34" charset="0"/>
                        <a:ea typeface="Tahoma" pitchFamily="34" charset="0"/>
                        <a:cs typeface="Tahoma" pitchFamily="34" charset="0"/>
                      </a:rPr>
                      <a:t>App</a:t>
                    </a:r>
                  </a:p>
                  <a:p>
                    <a:pPr algn="ctr"/>
                    <a:r>
                      <a:rPr lang="en-US" sz="600" dirty="0" smtClean="0">
                        <a:latin typeface="Tahoma" pitchFamily="34" charset="0"/>
                        <a:ea typeface="Tahoma" pitchFamily="34" charset="0"/>
                        <a:cs typeface="Tahoma" pitchFamily="34" charset="0"/>
                      </a:rPr>
                      <a:t>Master</a:t>
                    </a:r>
                    <a:endParaRPr lang="en-US" sz="600" dirty="0">
                      <a:latin typeface="Tahoma" pitchFamily="34" charset="0"/>
                      <a:ea typeface="Tahoma" pitchFamily="34" charset="0"/>
                      <a:cs typeface="Tahoma" pitchFamily="34" charset="0"/>
                    </a:endParaRPr>
                  </a:p>
                </p:txBody>
              </p:sp>
            </p:grpSp>
            <p:sp>
              <p:nvSpPr>
                <p:cNvPr id="26" name="TextBox 25"/>
                <p:cNvSpPr txBox="1"/>
                <p:nvPr/>
              </p:nvSpPr>
              <p:spPr>
                <a:xfrm>
                  <a:off x="6593656" y="3867150"/>
                  <a:ext cx="1088761" cy="25391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dirty="0" smtClean="0">
                      <a:latin typeface="Tahoma" pitchFamily="34" charset="0"/>
                      <a:ea typeface="Tahoma" pitchFamily="34" charset="0"/>
                      <a:cs typeface="Tahoma" pitchFamily="34" charset="0"/>
                    </a:rPr>
                    <a:t> Node Manager</a:t>
                  </a:r>
                  <a:endParaRPr lang="en-IN" sz="1000" dirty="0">
                    <a:latin typeface="Tahoma" pitchFamily="34" charset="0"/>
                    <a:ea typeface="Tahoma" pitchFamily="34" charset="0"/>
                    <a:cs typeface="Tahoma" pitchFamily="34" charset="0"/>
                  </a:endParaRPr>
                </a:p>
              </p:txBody>
            </p:sp>
          </p:grpSp>
        </p:grpSp>
        <p:grpSp>
          <p:nvGrpSpPr>
            <p:cNvPr id="8" name="Group 7"/>
            <p:cNvGrpSpPr/>
            <p:nvPr/>
          </p:nvGrpSpPr>
          <p:grpSpPr>
            <a:xfrm>
              <a:off x="5001518" y="2892599"/>
              <a:ext cx="1094482" cy="1431751"/>
              <a:chOff x="6296918" y="2892599"/>
              <a:chExt cx="1094482" cy="1431751"/>
            </a:xfrm>
          </p:grpSpPr>
          <p:grpSp>
            <p:nvGrpSpPr>
              <p:cNvPr id="9" name="Group 8"/>
              <p:cNvGrpSpPr/>
              <p:nvPr/>
            </p:nvGrpSpPr>
            <p:grpSpPr>
              <a:xfrm>
                <a:off x="6296918" y="3690380"/>
                <a:ext cx="1088311" cy="633970"/>
                <a:chOff x="6296918" y="2881064"/>
                <a:chExt cx="1088311" cy="633970"/>
              </a:xfrm>
            </p:grpSpPr>
            <p:sp>
              <p:nvSpPr>
                <p:cNvPr id="18" name="Rounded Rectangle 17"/>
                <p:cNvSpPr/>
                <p:nvPr/>
              </p:nvSpPr>
              <p:spPr>
                <a:xfrm>
                  <a:off x="6296918" y="2881064"/>
                  <a:ext cx="1088311" cy="633970"/>
                </a:xfrm>
                <a:prstGeom prst="roundRect">
                  <a:avLst/>
                </a:prstGeom>
                <a:gradFill>
                  <a:gsLst>
                    <a:gs pos="0">
                      <a:srgbClr val="F79A03"/>
                    </a:gs>
                    <a:gs pos="100000">
                      <a:srgbClr val="BC3E0C"/>
                    </a:gs>
                  </a:gsLst>
                  <a:lin ang="5400000" scaled="1"/>
                </a:gra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4"/>
                </a:lnRef>
                <a:fillRef idx="3">
                  <a:schemeClr val="accent4"/>
                </a:fillRef>
                <a:effectRef idx="2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en-US" sz="900" dirty="0" smtClean="0">
                      <a:solidFill>
                        <a:schemeClr val="bg1"/>
                      </a:solidFill>
                      <a:latin typeface="Tahoma" pitchFamily="34" charset="0"/>
                      <a:ea typeface="Tahoma" pitchFamily="34" charset="0"/>
                      <a:cs typeface="Tahoma" pitchFamily="34" charset="0"/>
                    </a:rPr>
                    <a:t>     </a:t>
                  </a:r>
                  <a:endParaRPr lang="en-IN" sz="900" dirty="0">
                    <a:solidFill>
                      <a:schemeClr val="bg1"/>
                    </a:solidFill>
                    <a:latin typeface="Tahoma" pitchFamily="34" charset="0"/>
                    <a:ea typeface="Tahoma" pitchFamily="34" charset="0"/>
                    <a:cs typeface="Tahoma" pitchFamily="34" charset="0"/>
                  </a:endParaRPr>
                </a:p>
              </p:txBody>
            </p:sp>
            <p:sp>
              <p:nvSpPr>
                <p:cNvPr id="19" name="Rectangle 18"/>
                <p:cNvSpPr/>
                <p:nvPr/>
              </p:nvSpPr>
              <p:spPr>
                <a:xfrm>
                  <a:off x="6396697" y="3248396"/>
                  <a:ext cx="233194" cy="165070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sz="1100" dirty="0"/>
                </a:p>
              </p:txBody>
            </p:sp>
            <p:sp>
              <p:nvSpPr>
                <p:cNvPr id="20" name="TextBox 19"/>
                <p:cNvSpPr txBox="1"/>
                <p:nvPr/>
              </p:nvSpPr>
              <p:spPr>
                <a:xfrm>
                  <a:off x="6487773" y="2886548"/>
                  <a:ext cx="740908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dirty="0" smtClean="0">
                      <a:solidFill>
                        <a:schemeClr val="bg1"/>
                      </a:solidFill>
                      <a:latin typeface="Tahoma" pitchFamily="34" charset="0"/>
                      <a:ea typeface="Tahoma" pitchFamily="34" charset="0"/>
                      <a:cs typeface="Tahoma" pitchFamily="34" charset="0"/>
                    </a:rPr>
                    <a:t>DataNode</a:t>
                  </a:r>
                  <a:endParaRPr lang="en-IN" sz="1000" dirty="0">
                    <a:solidFill>
                      <a:schemeClr val="bg1"/>
                    </a:solidFill>
                    <a:latin typeface="Tahoma" pitchFamily="34" charset="0"/>
                    <a:ea typeface="Tahoma" pitchFamily="34" charset="0"/>
                    <a:cs typeface="Tahoma" pitchFamily="34" charset="0"/>
                  </a:endParaRPr>
                </a:p>
              </p:txBody>
            </p:sp>
            <p:sp>
              <p:nvSpPr>
                <p:cNvPr id="21" name="Rectangle 20"/>
                <p:cNvSpPr/>
                <p:nvPr/>
              </p:nvSpPr>
              <p:spPr>
                <a:xfrm>
                  <a:off x="6713140" y="3248396"/>
                  <a:ext cx="233194" cy="165070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sz="1100" dirty="0"/>
                </a:p>
              </p:txBody>
            </p:sp>
            <p:sp>
              <p:nvSpPr>
                <p:cNvPr id="22" name="Rectangle 21"/>
                <p:cNvSpPr/>
                <p:nvPr/>
              </p:nvSpPr>
              <p:spPr>
                <a:xfrm>
                  <a:off x="7029583" y="3248396"/>
                  <a:ext cx="233194" cy="165070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sz="1100" dirty="0"/>
                </a:p>
              </p:txBody>
            </p:sp>
          </p:grpSp>
          <p:grpSp>
            <p:nvGrpSpPr>
              <p:cNvPr id="10" name="Group 9"/>
              <p:cNvGrpSpPr/>
              <p:nvPr/>
            </p:nvGrpSpPr>
            <p:grpSpPr>
              <a:xfrm>
                <a:off x="6297759" y="2892599"/>
                <a:ext cx="1093641" cy="797781"/>
                <a:chOff x="6593656" y="3835188"/>
                <a:chExt cx="1093641" cy="797781"/>
              </a:xfrm>
            </p:grpSpPr>
            <p:grpSp>
              <p:nvGrpSpPr>
                <p:cNvPr id="11" name="Group 10"/>
                <p:cNvGrpSpPr/>
                <p:nvPr/>
              </p:nvGrpSpPr>
              <p:grpSpPr>
                <a:xfrm>
                  <a:off x="6593656" y="3835188"/>
                  <a:ext cx="1093641" cy="797781"/>
                  <a:chOff x="6305203" y="3526569"/>
                  <a:chExt cx="1093641" cy="797781"/>
                </a:xfrm>
              </p:grpSpPr>
              <p:sp>
                <p:nvSpPr>
                  <p:cNvPr id="13" name="Rounded Rectangle 12"/>
                  <p:cNvSpPr/>
                  <p:nvPr/>
                </p:nvSpPr>
                <p:spPr>
                  <a:xfrm>
                    <a:off x="6305203" y="3526569"/>
                    <a:ext cx="1093641" cy="797781"/>
                  </a:xfrm>
                  <a:prstGeom prst="roundRect">
                    <a:avLst/>
                  </a:prstGeom>
                  <a:gradFill>
                    <a:gsLst>
                      <a:gs pos="0">
                        <a:srgbClr val="BDD632"/>
                      </a:gs>
                      <a:gs pos="100000">
                        <a:srgbClr val="637016"/>
                      </a:gs>
                    </a:gsLst>
                    <a:lin ang="5400000" scaled="1"/>
                  </a:gradFill>
                  <a:ln>
                    <a:noFill/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1">
                    <a:schemeClr val="accent4"/>
                  </a:lnRef>
                  <a:fillRef idx="3">
                    <a:schemeClr val="accent4"/>
                  </a:fillRef>
                  <a:effectRef idx="2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r>
                      <a:rPr lang="en-US" sz="900" dirty="0" smtClean="0">
                        <a:solidFill>
                          <a:schemeClr val="bg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rPr>
                      <a:t>     </a:t>
                    </a:r>
                    <a:endParaRPr lang="en-IN" sz="900" dirty="0">
                      <a:solidFill>
                        <a:schemeClr val="bg1"/>
                      </a:solidFill>
                      <a:latin typeface="Tahoma" pitchFamily="34" charset="0"/>
                      <a:ea typeface="Tahoma" pitchFamily="34" charset="0"/>
                      <a:cs typeface="Tahoma" pitchFamily="34" charset="0"/>
                    </a:endParaRPr>
                  </a:p>
                </p:txBody>
              </p:sp>
              <p:sp>
                <p:nvSpPr>
                  <p:cNvPr id="14" name="Rounded Rectangle 13"/>
                  <p:cNvSpPr/>
                  <p:nvPr/>
                </p:nvSpPr>
                <p:spPr>
                  <a:xfrm>
                    <a:off x="6869688" y="3863331"/>
                    <a:ext cx="458216" cy="311280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3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 dirty="0"/>
                  </a:p>
                </p:txBody>
              </p:sp>
              <p:sp>
                <p:nvSpPr>
                  <p:cNvPr id="15" name="Rounded Rectangle 14"/>
                  <p:cNvSpPr/>
                  <p:nvPr/>
                </p:nvSpPr>
                <p:spPr>
                  <a:xfrm>
                    <a:off x="6361639" y="3877165"/>
                    <a:ext cx="458216" cy="311280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3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 dirty="0"/>
                  </a:p>
                </p:txBody>
              </p:sp>
              <p:sp>
                <p:nvSpPr>
                  <p:cNvPr id="16" name="TextBox 15"/>
                  <p:cNvSpPr txBox="1"/>
                  <p:nvPr/>
                </p:nvSpPr>
                <p:spPr>
                  <a:xfrm>
                    <a:off x="6329856" y="3939421"/>
                    <a:ext cx="510076" cy="18466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600" dirty="0" smtClean="0">
                        <a:latin typeface="Tahoma" pitchFamily="34" charset="0"/>
                        <a:ea typeface="Tahoma" pitchFamily="34" charset="0"/>
                        <a:cs typeface="Tahoma" pitchFamily="34" charset="0"/>
                      </a:rPr>
                      <a:t>Container</a:t>
                    </a:r>
                    <a:endParaRPr lang="en-US" sz="600" dirty="0">
                      <a:latin typeface="Tahoma" pitchFamily="34" charset="0"/>
                      <a:ea typeface="Tahoma" pitchFamily="34" charset="0"/>
                      <a:cs typeface="Tahoma" pitchFamily="34" charset="0"/>
                    </a:endParaRPr>
                  </a:p>
                </p:txBody>
              </p:sp>
              <p:sp>
                <p:nvSpPr>
                  <p:cNvPr id="17" name="TextBox 16"/>
                  <p:cNvSpPr txBox="1"/>
                  <p:nvPr/>
                </p:nvSpPr>
                <p:spPr>
                  <a:xfrm>
                    <a:off x="6917215" y="3877165"/>
                    <a:ext cx="410689" cy="27699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600" dirty="0" smtClean="0">
                        <a:latin typeface="Tahoma" pitchFamily="34" charset="0"/>
                        <a:ea typeface="Tahoma" pitchFamily="34" charset="0"/>
                        <a:cs typeface="Tahoma" pitchFamily="34" charset="0"/>
                      </a:rPr>
                      <a:t>App</a:t>
                    </a:r>
                  </a:p>
                  <a:p>
                    <a:pPr algn="ctr"/>
                    <a:r>
                      <a:rPr lang="en-US" sz="600" dirty="0" smtClean="0">
                        <a:latin typeface="Tahoma" pitchFamily="34" charset="0"/>
                        <a:ea typeface="Tahoma" pitchFamily="34" charset="0"/>
                        <a:cs typeface="Tahoma" pitchFamily="34" charset="0"/>
                      </a:rPr>
                      <a:t>Master</a:t>
                    </a:r>
                    <a:endParaRPr lang="en-US" sz="600" dirty="0">
                      <a:latin typeface="Tahoma" pitchFamily="34" charset="0"/>
                      <a:ea typeface="Tahoma" pitchFamily="34" charset="0"/>
                      <a:cs typeface="Tahoma" pitchFamily="34" charset="0"/>
                    </a:endParaRPr>
                  </a:p>
                </p:txBody>
              </p:sp>
            </p:grpSp>
            <p:sp>
              <p:nvSpPr>
                <p:cNvPr id="12" name="TextBox 11"/>
                <p:cNvSpPr txBox="1"/>
                <p:nvPr/>
              </p:nvSpPr>
              <p:spPr>
                <a:xfrm>
                  <a:off x="6593656" y="3867150"/>
                  <a:ext cx="1088761" cy="25391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dirty="0" smtClean="0">
                      <a:latin typeface="Tahoma" pitchFamily="34" charset="0"/>
                      <a:ea typeface="Tahoma" pitchFamily="34" charset="0"/>
                      <a:cs typeface="Tahoma" pitchFamily="34" charset="0"/>
                    </a:rPr>
                    <a:t> Node Manager</a:t>
                  </a:r>
                  <a:endParaRPr lang="en-IN" sz="1000" dirty="0">
                    <a:latin typeface="Tahoma" pitchFamily="34" charset="0"/>
                    <a:ea typeface="Tahoma" pitchFamily="34" charset="0"/>
                    <a:cs typeface="Tahoma" pitchFamily="34" charset="0"/>
                  </a:endParaRPr>
                </a:p>
              </p:txBody>
            </p:sp>
          </p:grpSp>
        </p:grpSp>
      </p:grpSp>
      <p:cxnSp>
        <p:nvCxnSpPr>
          <p:cNvPr id="78" name="Elbow Connector 77"/>
          <p:cNvCxnSpPr>
            <a:stCxn id="57" idx="1"/>
            <a:endCxn id="50" idx="0"/>
          </p:cNvCxnSpPr>
          <p:nvPr/>
        </p:nvCxnSpPr>
        <p:spPr>
          <a:xfrm rot="10800000" flipV="1">
            <a:off x="3053499" y="1408669"/>
            <a:ext cx="1410553" cy="794635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Elbow Connector 78"/>
          <p:cNvCxnSpPr>
            <a:stCxn id="40" idx="0"/>
            <a:endCxn id="57" idx="3"/>
          </p:cNvCxnSpPr>
          <p:nvPr/>
        </p:nvCxnSpPr>
        <p:spPr>
          <a:xfrm rot="16200000" flipV="1">
            <a:off x="5470758" y="1532577"/>
            <a:ext cx="794635" cy="546821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0" name="Straight Connector 79"/>
          <p:cNvCxnSpPr>
            <a:stCxn id="40" idx="2"/>
            <a:endCxn id="27" idx="0"/>
          </p:cNvCxnSpPr>
          <p:nvPr/>
        </p:nvCxnSpPr>
        <p:spPr>
          <a:xfrm>
            <a:off x="6141485" y="2589229"/>
            <a:ext cx="703095" cy="30337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1" name="Straight Connector 80"/>
          <p:cNvCxnSpPr>
            <a:stCxn id="50" idx="2"/>
            <a:endCxn id="71" idx="0"/>
          </p:cNvCxnSpPr>
          <p:nvPr/>
        </p:nvCxnSpPr>
        <p:spPr>
          <a:xfrm flipH="1">
            <a:off x="2825462" y="2606054"/>
            <a:ext cx="228036" cy="28654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/>
          <p:cNvCxnSpPr>
            <a:stCxn id="50" idx="2"/>
            <a:endCxn id="64" idx="0"/>
          </p:cNvCxnSpPr>
          <p:nvPr/>
        </p:nvCxnSpPr>
        <p:spPr>
          <a:xfrm>
            <a:off x="3053498" y="2606054"/>
            <a:ext cx="1095554" cy="27501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3" name="Straight Connector 82"/>
          <p:cNvCxnSpPr>
            <a:stCxn id="48" idx="2"/>
            <a:endCxn id="71" idx="0"/>
          </p:cNvCxnSpPr>
          <p:nvPr/>
        </p:nvCxnSpPr>
        <p:spPr>
          <a:xfrm flipH="1">
            <a:off x="2825462" y="2603558"/>
            <a:ext cx="1389196" cy="28904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4" name="Straight Connector 83"/>
          <p:cNvCxnSpPr>
            <a:stCxn id="48" idx="2"/>
            <a:endCxn id="64" idx="0"/>
          </p:cNvCxnSpPr>
          <p:nvPr/>
        </p:nvCxnSpPr>
        <p:spPr>
          <a:xfrm flipH="1">
            <a:off x="4149052" y="2603558"/>
            <a:ext cx="65606" cy="27750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5" name="Straight Connector 84"/>
          <p:cNvCxnSpPr>
            <a:stCxn id="40" idx="2"/>
            <a:endCxn id="13" idx="0"/>
          </p:cNvCxnSpPr>
          <p:nvPr/>
        </p:nvCxnSpPr>
        <p:spPr>
          <a:xfrm flipH="1">
            <a:off x="5549180" y="2589229"/>
            <a:ext cx="592305" cy="30337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6" name="TextBox 85"/>
          <p:cNvSpPr txBox="1"/>
          <p:nvPr/>
        </p:nvSpPr>
        <p:spPr>
          <a:xfrm>
            <a:off x="574265" y="2086921"/>
            <a:ext cx="103424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NameNode High Availability</a:t>
            </a:r>
            <a:endParaRPr lang="en-IN" sz="10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6707405" y="2159967"/>
            <a:ext cx="12682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Next Generation MapReduce</a:t>
            </a:r>
            <a:endParaRPr lang="en-IN" sz="10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8" name="Rectangle 87"/>
          <p:cNvSpPr/>
          <p:nvPr/>
        </p:nvSpPr>
        <p:spPr>
          <a:xfrm>
            <a:off x="986889" y="4398431"/>
            <a:ext cx="792430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200" dirty="0">
                <a:hlinkClick r:id="rId2"/>
              </a:rPr>
              <a:t>http://hadoop.apache.org/docs/stable2/hadoop-yarn/hadoop-yarn-site/HDFSHighAvailabilityWithNFS.html</a:t>
            </a:r>
            <a:endParaRPr lang="en-IN" sz="1200" dirty="0"/>
          </a:p>
        </p:txBody>
      </p:sp>
      <p:sp>
        <p:nvSpPr>
          <p:cNvPr id="89" name="TextBox 88"/>
          <p:cNvSpPr txBox="1"/>
          <p:nvPr/>
        </p:nvSpPr>
        <p:spPr>
          <a:xfrm>
            <a:off x="3283602" y="813636"/>
            <a:ext cx="25891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HDFS HIGH AVAILABILITY</a:t>
            </a:r>
            <a:endParaRPr lang="en-IN" sz="1400" b="1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9655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4294967295"/>
          </p:nvPr>
        </p:nvSpPr>
        <p:spPr>
          <a:xfrm>
            <a:off x="4447372" y="4650261"/>
            <a:ext cx="3473450" cy="288925"/>
          </a:xfrm>
        </p:spPr>
        <p:txBody>
          <a:bodyPr/>
          <a:lstStyle/>
          <a:p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Hands-On</a:t>
            </a:r>
          </a:p>
          <a:p>
            <a:pPr algn="ctr"/>
            <a:endParaRPr lang="en-US" sz="3000" b="1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/>
            <a:r>
              <a:rPr lang="en-US" sz="3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Achieving HDFS and YARN High Availability</a:t>
            </a:r>
            <a:endParaRPr lang="en-US" sz="30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913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4294967295"/>
          </p:nvPr>
        </p:nvSpPr>
        <p:spPr>
          <a:xfrm>
            <a:off x="4447372" y="4650261"/>
            <a:ext cx="3473450" cy="288925"/>
          </a:xfrm>
        </p:spPr>
        <p:txBody>
          <a:bodyPr/>
          <a:lstStyle/>
          <a:p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Hands-On</a:t>
            </a:r>
          </a:p>
          <a:p>
            <a:pPr algn="ctr"/>
            <a:endParaRPr lang="en-US" sz="3000" b="1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/>
            <a:r>
              <a:rPr lang="en-US" sz="3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Securing through ACL</a:t>
            </a:r>
            <a:endParaRPr lang="en-US" sz="30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6784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defTabSz="685783"/>
            <a:r>
              <a:rPr lang="en-US" dirty="0" smtClean="0">
                <a:solidFill>
                  <a:srgbClr val="262626"/>
                </a:solidFill>
              </a:rPr>
              <a:t>What to do with Big Data ?</a:t>
            </a:r>
            <a:endParaRPr lang="en-IN" dirty="0">
              <a:solidFill>
                <a:srgbClr val="262626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5097" y="1318698"/>
            <a:ext cx="5616027" cy="273299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804" y="865077"/>
            <a:ext cx="2418479" cy="3640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899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163513" y="1648523"/>
            <a:ext cx="8741685" cy="2960820"/>
          </a:xfrm>
          <a:prstGeom prst="rect">
            <a:avLst/>
          </a:prstGeom>
          <a:solidFill>
            <a:schemeClr val="bg1"/>
          </a:solidFill>
          <a:ln>
            <a:solidFill>
              <a:srgbClr val="00B0F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defTabSz="685783"/>
            <a:r>
              <a:rPr lang="en-US" dirty="0" smtClean="0">
                <a:solidFill>
                  <a:srgbClr val="262626"/>
                </a:solidFill>
              </a:rPr>
              <a:t>Hadoop: The Perfect Data Warehouse</a:t>
            </a:r>
            <a:endParaRPr lang="en-IN" dirty="0">
              <a:solidFill>
                <a:srgbClr val="262626"/>
              </a:solidFill>
            </a:endParaRPr>
          </a:p>
        </p:txBody>
      </p:sp>
      <p:sp>
        <p:nvSpPr>
          <p:cNvPr id="4" name="Oval 3"/>
          <p:cNvSpPr/>
          <p:nvPr/>
        </p:nvSpPr>
        <p:spPr>
          <a:xfrm>
            <a:off x="849898" y="815417"/>
            <a:ext cx="1397542" cy="56258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Free Text</a:t>
            </a:r>
            <a:endParaRPr lang="en-US" sz="13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2513095" y="815417"/>
            <a:ext cx="1395919" cy="56258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Images/</a:t>
            </a:r>
          </a:p>
          <a:p>
            <a:pPr algn="ctr"/>
            <a:r>
              <a:rPr lang="en-US" sz="13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</a:t>
            </a:r>
            <a:r>
              <a:rPr lang="en-US" sz="13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ideos</a:t>
            </a:r>
            <a:endParaRPr lang="en-US" sz="13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Can 4"/>
          <p:cNvSpPr/>
          <p:nvPr/>
        </p:nvSpPr>
        <p:spPr>
          <a:xfrm>
            <a:off x="1305477" y="1653665"/>
            <a:ext cx="486383" cy="797668"/>
          </a:xfrm>
          <a:prstGeom prst="can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an 22"/>
          <p:cNvSpPr/>
          <p:nvPr/>
        </p:nvSpPr>
        <p:spPr>
          <a:xfrm>
            <a:off x="3008568" y="1631856"/>
            <a:ext cx="486383" cy="797668"/>
          </a:xfrm>
          <a:prstGeom prst="can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Can 23"/>
          <p:cNvSpPr/>
          <p:nvPr/>
        </p:nvSpPr>
        <p:spPr>
          <a:xfrm>
            <a:off x="4719534" y="1624295"/>
            <a:ext cx="486383" cy="797668"/>
          </a:xfrm>
          <a:prstGeom prst="can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an 24"/>
          <p:cNvSpPr/>
          <p:nvPr/>
        </p:nvSpPr>
        <p:spPr>
          <a:xfrm>
            <a:off x="6286461" y="1611180"/>
            <a:ext cx="486383" cy="797668"/>
          </a:xfrm>
          <a:prstGeom prst="can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an 25"/>
          <p:cNvSpPr/>
          <p:nvPr/>
        </p:nvSpPr>
        <p:spPr>
          <a:xfrm>
            <a:off x="7970024" y="1611180"/>
            <a:ext cx="486383" cy="797668"/>
          </a:xfrm>
          <a:prstGeom prst="can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136447" y="2617748"/>
            <a:ext cx="1090544" cy="340519"/>
          </a:xfrm>
          <a:prstGeom prst="round2DiagRect">
            <a:avLst/>
          </a:prstGeom>
          <a:noFill/>
          <a:ln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pPr marL="0" defTabSz="430213">
              <a:spcAft>
                <a:spcPts val="400"/>
              </a:spcAft>
              <a:buSzPct val="100000"/>
            </a:pPr>
            <a:r>
              <a:rPr lang="en-US" sz="1400" dirty="0" smtClean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HCatalog</a:t>
            </a:r>
          </a:p>
        </p:txBody>
      </p:sp>
      <p:sp>
        <p:nvSpPr>
          <p:cNvPr id="7" name="Flowchart: Card 6"/>
          <p:cNvSpPr/>
          <p:nvPr/>
        </p:nvSpPr>
        <p:spPr>
          <a:xfrm>
            <a:off x="1665398" y="3154050"/>
            <a:ext cx="1048968" cy="485055"/>
          </a:xfrm>
          <a:prstGeom prst="flowChartPunchedCard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HiveSQL</a:t>
            </a:r>
            <a:endParaRPr lang="en-US" dirty="0"/>
          </a:p>
        </p:txBody>
      </p:sp>
      <p:sp>
        <p:nvSpPr>
          <p:cNvPr id="27" name="Flowchart: Card 26"/>
          <p:cNvSpPr/>
          <p:nvPr/>
        </p:nvSpPr>
        <p:spPr>
          <a:xfrm>
            <a:off x="6878029" y="3128933"/>
            <a:ext cx="1048968" cy="485055"/>
          </a:xfrm>
          <a:prstGeom prst="flowChartPunchedCard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Others …</a:t>
            </a:r>
            <a:endParaRPr lang="en-US" dirty="0"/>
          </a:p>
        </p:txBody>
      </p:sp>
      <p:sp>
        <p:nvSpPr>
          <p:cNvPr id="28" name="Flowchart: Card 27"/>
          <p:cNvSpPr/>
          <p:nvPr/>
        </p:nvSpPr>
        <p:spPr>
          <a:xfrm>
            <a:off x="4155566" y="3154051"/>
            <a:ext cx="1194881" cy="485054"/>
          </a:xfrm>
          <a:prstGeom prst="flowChartPunchedCard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ImpalaSQL</a:t>
            </a:r>
            <a:endParaRPr lang="en-US" dirty="0"/>
          </a:p>
        </p:txBody>
      </p:sp>
      <p:sp>
        <p:nvSpPr>
          <p:cNvPr id="8" name="Horizontal Scroll 7"/>
          <p:cNvSpPr/>
          <p:nvPr/>
        </p:nvSpPr>
        <p:spPr>
          <a:xfrm>
            <a:off x="1621624" y="3828948"/>
            <a:ext cx="1136516" cy="590551"/>
          </a:xfrm>
          <a:prstGeom prst="horizontalScroll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Tableau</a:t>
            </a:r>
            <a:endParaRPr lang="en-US" dirty="0"/>
          </a:p>
        </p:txBody>
      </p:sp>
      <p:sp>
        <p:nvSpPr>
          <p:cNvPr id="29" name="Horizontal Scroll 28"/>
          <p:cNvSpPr/>
          <p:nvPr/>
        </p:nvSpPr>
        <p:spPr>
          <a:xfrm>
            <a:off x="5205917" y="3801190"/>
            <a:ext cx="1136516" cy="590551"/>
          </a:xfrm>
          <a:prstGeom prst="horizontalScroll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Cognos</a:t>
            </a:r>
            <a:endParaRPr lang="en-US" dirty="0"/>
          </a:p>
        </p:txBody>
      </p:sp>
      <p:sp>
        <p:nvSpPr>
          <p:cNvPr id="30" name="Horizontal Scroll 29"/>
          <p:cNvSpPr/>
          <p:nvPr/>
        </p:nvSpPr>
        <p:spPr>
          <a:xfrm>
            <a:off x="3374852" y="3821409"/>
            <a:ext cx="1136516" cy="590551"/>
          </a:xfrm>
          <a:prstGeom prst="horizontalScroll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QlikView</a:t>
            </a:r>
            <a:endParaRPr lang="en-US" dirty="0"/>
          </a:p>
        </p:txBody>
      </p:sp>
      <p:sp>
        <p:nvSpPr>
          <p:cNvPr id="31" name="Oval 30"/>
          <p:cNvSpPr/>
          <p:nvPr/>
        </p:nvSpPr>
        <p:spPr>
          <a:xfrm>
            <a:off x="5739316" y="795370"/>
            <a:ext cx="1397542" cy="56258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Logs</a:t>
            </a:r>
            <a:endParaRPr lang="en-US" sz="13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2" name="Oval 31"/>
          <p:cNvSpPr/>
          <p:nvPr/>
        </p:nvSpPr>
        <p:spPr>
          <a:xfrm>
            <a:off x="4155566" y="795370"/>
            <a:ext cx="1502685" cy="56258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Transaction</a:t>
            </a:r>
            <a:endParaRPr lang="en-US" sz="13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3" name="Oval 32"/>
          <p:cNvSpPr/>
          <p:nvPr/>
        </p:nvSpPr>
        <p:spPr>
          <a:xfrm>
            <a:off x="7402513" y="795369"/>
            <a:ext cx="1502685" cy="56258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Sensors</a:t>
            </a:r>
            <a:endParaRPr lang="en-US" sz="13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Down Arrow 8"/>
          <p:cNvSpPr/>
          <p:nvPr/>
        </p:nvSpPr>
        <p:spPr>
          <a:xfrm>
            <a:off x="1403739" y="1391653"/>
            <a:ext cx="289858" cy="269904"/>
          </a:xfrm>
          <a:prstGeom prst="down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Down Arrow 33"/>
          <p:cNvSpPr/>
          <p:nvPr/>
        </p:nvSpPr>
        <p:spPr>
          <a:xfrm>
            <a:off x="6363247" y="1347595"/>
            <a:ext cx="289858" cy="269904"/>
          </a:xfrm>
          <a:prstGeom prst="down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Down Arrow 34"/>
          <p:cNvSpPr/>
          <p:nvPr/>
        </p:nvSpPr>
        <p:spPr>
          <a:xfrm>
            <a:off x="4802405" y="1361952"/>
            <a:ext cx="289858" cy="269904"/>
          </a:xfrm>
          <a:prstGeom prst="down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Down Arrow 35"/>
          <p:cNvSpPr/>
          <p:nvPr/>
        </p:nvSpPr>
        <p:spPr>
          <a:xfrm>
            <a:off x="3091836" y="1379323"/>
            <a:ext cx="289858" cy="269904"/>
          </a:xfrm>
          <a:prstGeom prst="down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Down Arrow 36"/>
          <p:cNvSpPr/>
          <p:nvPr/>
        </p:nvSpPr>
        <p:spPr>
          <a:xfrm>
            <a:off x="8068287" y="1363439"/>
            <a:ext cx="289858" cy="269904"/>
          </a:xfrm>
          <a:prstGeom prst="down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Horizontal Scroll 37"/>
          <p:cNvSpPr/>
          <p:nvPr/>
        </p:nvSpPr>
        <p:spPr>
          <a:xfrm>
            <a:off x="7117167" y="3772006"/>
            <a:ext cx="1136516" cy="590551"/>
          </a:xfrm>
          <a:prstGeom prst="horizontalScroll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Pentaho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264451" y="1871514"/>
            <a:ext cx="10286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defTabSz="430213">
              <a:spcAft>
                <a:spcPts val="400"/>
              </a:spcAft>
              <a:buSzPct val="100000"/>
            </a:pPr>
            <a:r>
              <a:rPr lang="en-US" sz="1200" dirty="0" smtClean="0">
                <a:solidFill>
                  <a:srgbClr val="000000"/>
                </a:solidFill>
                <a:cs typeface="HP Simplified" pitchFamily="34" charset="0"/>
              </a:rPr>
              <a:t>HDFS Files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264451" y="2681268"/>
            <a:ext cx="10286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defTabSz="430213">
              <a:spcAft>
                <a:spcPts val="400"/>
              </a:spcAft>
              <a:buSzPct val="100000"/>
            </a:pPr>
            <a:r>
              <a:rPr lang="en-US" sz="1200" dirty="0" smtClean="0">
                <a:solidFill>
                  <a:srgbClr val="000000"/>
                </a:solidFill>
                <a:cs typeface="HP Simplified" pitchFamily="34" charset="0"/>
              </a:rPr>
              <a:t>Metadata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247663" y="3321905"/>
            <a:ext cx="11560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defTabSz="430213">
              <a:spcAft>
                <a:spcPts val="400"/>
              </a:spcAft>
              <a:buSzPct val="100000"/>
            </a:pPr>
            <a:r>
              <a:rPr lang="en-US" sz="1200" dirty="0" smtClean="0">
                <a:solidFill>
                  <a:srgbClr val="000000"/>
                </a:solidFill>
                <a:cs typeface="HP Simplified" pitchFamily="34" charset="0"/>
              </a:rPr>
              <a:t>Query Engines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275613" y="3928540"/>
            <a:ext cx="11560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defTabSz="430213">
              <a:spcAft>
                <a:spcPts val="400"/>
              </a:spcAft>
              <a:buSzPct val="100000"/>
            </a:pPr>
            <a:r>
              <a:rPr lang="en-US" sz="1200" dirty="0" smtClean="0">
                <a:solidFill>
                  <a:srgbClr val="000000"/>
                </a:solidFill>
                <a:cs typeface="HP Simplified" pitchFamily="34" charset="0"/>
              </a:rPr>
              <a:t>BI Tools</a:t>
            </a:r>
          </a:p>
        </p:txBody>
      </p:sp>
    </p:spTree>
    <p:extLst>
      <p:ext uri="{BB962C8B-B14F-4D97-AF65-F5344CB8AC3E}">
        <p14:creationId xmlns:p14="http://schemas.microsoft.com/office/powerpoint/2010/main" val="1371183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defTabSz="685783"/>
            <a:r>
              <a:rPr lang="en-US" dirty="0" smtClean="0">
                <a:solidFill>
                  <a:srgbClr val="262626"/>
                </a:solidFill>
              </a:rPr>
              <a:t>What is a Data </a:t>
            </a:r>
            <a:r>
              <a:rPr lang="en-US" dirty="0">
                <a:solidFill>
                  <a:srgbClr val="262626"/>
                </a:solidFill>
              </a:rPr>
              <a:t>W</a:t>
            </a:r>
            <a:r>
              <a:rPr lang="en-US" dirty="0" smtClean="0">
                <a:solidFill>
                  <a:srgbClr val="262626"/>
                </a:solidFill>
              </a:rPr>
              <a:t>arehouse is good at ?</a:t>
            </a:r>
            <a:endParaRPr lang="en-IN" dirty="0">
              <a:solidFill>
                <a:srgbClr val="262626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64204" y="1721796"/>
            <a:ext cx="7934929" cy="340519"/>
          </a:xfrm>
          <a:prstGeom prst="round2DiagRect">
            <a:avLst/>
          </a:prstGeom>
          <a:noFill/>
          <a:ln w="28575"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pPr marL="0" defTabSz="430213">
              <a:spcAft>
                <a:spcPts val="400"/>
              </a:spcAft>
              <a:buSzPct val="100000"/>
            </a:pPr>
            <a:r>
              <a:rPr lang="en-US" sz="1400" dirty="0" smtClean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Among others, a </a:t>
            </a:r>
            <a:r>
              <a:rPr lang="en-US" sz="14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</a:t>
            </a:r>
            <a:r>
              <a:rPr lang="en-US" sz="1400" dirty="0" smtClean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ata </a:t>
            </a:r>
            <a:r>
              <a:rPr lang="en-US" sz="14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</a:t>
            </a:r>
            <a:r>
              <a:rPr lang="en-US" sz="1400" dirty="0" smtClean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arehouse is the foundation for a successful business intelligence program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829300" y="2159540"/>
            <a:ext cx="2560188" cy="5745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defTabSz="430213">
              <a:spcAft>
                <a:spcPts val="400"/>
              </a:spcAft>
              <a:buSzPct val="100000"/>
            </a:pPr>
            <a:r>
              <a:rPr lang="en-US" sz="1400" dirty="0" smtClean="0">
                <a:solidFill>
                  <a:srgbClr val="00B0F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Data Warehouse Institute</a:t>
            </a:r>
          </a:p>
          <a:p>
            <a:pPr marL="0" defTabSz="430213">
              <a:spcAft>
                <a:spcPts val="400"/>
              </a:spcAft>
              <a:buSzPct val="100000"/>
            </a:pPr>
            <a:r>
              <a:rPr lang="en-US" sz="1400" dirty="0" smtClean="0">
                <a:solidFill>
                  <a:srgbClr val="00B0F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www.tdwi.org</a:t>
            </a:r>
          </a:p>
        </p:txBody>
      </p:sp>
    </p:spTree>
    <p:extLst>
      <p:ext uri="{BB962C8B-B14F-4D97-AF65-F5344CB8AC3E}">
        <p14:creationId xmlns:p14="http://schemas.microsoft.com/office/powerpoint/2010/main" val="617267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71985" y="162939"/>
            <a:ext cx="7801682" cy="442912"/>
          </a:xfrm>
        </p:spPr>
        <p:txBody>
          <a:bodyPr/>
          <a:lstStyle/>
          <a:p>
            <a:pPr defTabSz="685783"/>
            <a:r>
              <a:rPr lang="en-US" dirty="0" smtClean="0">
                <a:solidFill>
                  <a:srgbClr val="262626"/>
                </a:solidFill>
              </a:rPr>
              <a:t>Survey</a:t>
            </a:r>
            <a:endParaRPr lang="en-IN" dirty="0">
              <a:solidFill>
                <a:srgbClr val="262626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657" y="3129498"/>
            <a:ext cx="3457575" cy="4667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85590" y="903383"/>
            <a:ext cx="8637224" cy="13747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30213">
              <a:spcAft>
                <a:spcPts val="400"/>
              </a:spcAft>
              <a:buSzPct val="100000"/>
            </a:pPr>
            <a:r>
              <a:rPr lang="en-IN" sz="1600" dirty="0">
                <a:solidFill>
                  <a:srgbClr val="262626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Your feedback is vital for us, be it a compliment, a suggestion or a complaint. It helps us to make your experience better!</a:t>
            </a:r>
            <a:br>
              <a:rPr lang="en-IN" sz="1600" dirty="0">
                <a:solidFill>
                  <a:srgbClr val="262626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</a:br>
            <a:r>
              <a:rPr lang="en-IN" sz="1600" dirty="0">
                <a:solidFill>
                  <a:srgbClr val="262626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/>
            </a:r>
            <a:br>
              <a:rPr lang="en-IN" sz="1600" dirty="0">
                <a:solidFill>
                  <a:srgbClr val="262626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</a:br>
            <a:r>
              <a:rPr lang="en-IN" sz="1600" dirty="0">
                <a:solidFill>
                  <a:srgbClr val="262626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Please spare few minutes to take the survey after the webinar. </a:t>
            </a:r>
          </a:p>
          <a:p>
            <a:pPr marL="0" defTabSz="430213">
              <a:spcAft>
                <a:spcPts val="400"/>
              </a:spcAft>
              <a:buSzPct val="100000"/>
            </a:pPr>
            <a:endParaRPr lang="en-US" sz="1600" dirty="0" err="1" smtClean="0">
              <a:solidFill>
                <a:srgbClr val="000000"/>
              </a:solidFill>
              <a:cs typeface="HP Simplifie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8677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What will you learn today?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6400800" y="1381016"/>
            <a:ext cx="2458192" cy="2459736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47" descr="C:\Users\lopezga\Documents\a-FY14\Icons 2014\Web-Communications_Icons\Group_project\Group_project_RGB\Group_project_RGB_white_NT.png"/>
          <p:cNvPicPr preferRelativeResize="0"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1840" y="1480103"/>
            <a:ext cx="439521" cy="441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38" descr="C:\Users\lopezga\Documents\a-FY14\Icons 2014\Web-Communications_Icons\Alliances\Alliances_RGB\Alliances_RGB_white_NT.png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6736" y="2350516"/>
            <a:ext cx="512774" cy="514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31" descr="C:\Users\lopezga\Documents\a-FY14\Icons 2014\Web-Communications_Icons\Support\Support_RGB\Support_RGB_white_NT.png"/>
          <p:cNvPicPr preferRelativeResize="0"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3041" y="2350515"/>
            <a:ext cx="512774" cy="514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23" descr="C:\Users\lopezga\Documents\a-FY14\Icons 2014\Web-Communications_Icons\Professional_development\Professional_development_RGB\Professional_development_RGB_white_NT.png"/>
          <p:cNvPicPr preferRelativeResize="0"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1840" y="3178892"/>
            <a:ext cx="512774" cy="514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101"/>
          <p:cNvGrpSpPr>
            <a:grpSpLocks/>
          </p:cNvGrpSpPr>
          <p:nvPr/>
        </p:nvGrpSpPr>
        <p:grpSpPr>
          <a:xfrm>
            <a:off x="7355576" y="2234894"/>
            <a:ext cx="612648" cy="603504"/>
            <a:chOff x="2644022" y="3804641"/>
            <a:chExt cx="258802" cy="373251"/>
          </a:xfrm>
          <a:solidFill>
            <a:schemeClr val="bg1"/>
          </a:solidFill>
        </p:grpSpPr>
        <p:grpSp>
          <p:nvGrpSpPr>
            <p:cNvPr id="11" name="Group 10"/>
            <p:cNvGrpSpPr/>
            <p:nvPr/>
          </p:nvGrpSpPr>
          <p:grpSpPr>
            <a:xfrm>
              <a:off x="2661909" y="3804641"/>
              <a:ext cx="221532" cy="337923"/>
              <a:chOff x="4992029" y="402340"/>
              <a:chExt cx="825588" cy="1259346"/>
            </a:xfrm>
            <a:grpFill/>
          </p:grpSpPr>
          <p:sp>
            <p:nvSpPr>
              <p:cNvPr id="13" name="Freeform 12"/>
              <p:cNvSpPr/>
              <p:nvPr/>
            </p:nvSpPr>
            <p:spPr>
              <a:xfrm flipH="1">
                <a:off x="4992029" y="402340"/>
                <a:ext cx="825588" cy="1259346"/>
              </a:xfrm>
              <a:custGeom>
                <a:avLst/>
                <a:gdLst>
                  <a:gd name="connsiteX0" fmla="*/ 200025 w 1748790"/>
                  <a:gd name="connsiteY0" fmla="*/ 0 h 3274695"/>
                  <a:gd name="connsiteX1" fmla="*/ 1537335 w 1748790"/>
                  <a:gd name="connsiteY1" fmla="*/ 0 h 3274695"/>
                  <a:gd name="connsiteX2" fmla="*/ 1748790 w 1748790"/>
                  <a:gd name="connsiteY2" fmla="*/ 234315 h 3274695"/>
                  <a:gd name="connsiteX3" fmla="*/ 1743075 w 1748790"/>
                  <a:gd name="connsiteY3" fmla="*/ 1571625 h 3274695"/>
                  <a:gd name="connsiteX4" fmla="*/ 1497330 w 1748790"/>
                  <a:gd name="connsiteY4" fmla="*/ 1583055 h 3274695"/>
                  <a:gd name="connsiteX5" fmla="*/ 1508760 w 1748790"/>
                  <a:gd name="connsiteY5" fmla="*/ 480060 h 3274695"/>
                  <a:gd name="connsiteX6" fmla="*/ 1388745 w 1748790"/>
                  <a:gd name="connsiteY6" fmla="*/ 417195 h 3274695"/>
                  <a:gd name="connsiteX7" fmla="*/ 1383030 w 1748790"/>
                  <a:gd name="connsiteY7" fmla="*/ 1703070 h 3274695"/>
                  <a:gd name="connsiteX8" fmla="*/ 1217295 w 1748790"/>
                  <a:gd name="connsiteY8" fmla="*/ 3188970 h 3274695"/>
                  <a:gd name="connsiteX9" fmla="*/ 1120140 w 1748790"/>
                  <a:gd name="connsiteY9" fmla="*/ 3274695 h 3274695"/>
                  <a:gd name="connsiteX10" fmla="*/ 617220 w 1748790"/>
                  <a:gd name="connsiteY10" fmla="*/ 3274695 h 3274695"/>
                  <a:gd name="connsiteX11" fmla="*/ 520065 w 1748790"/>
                  <a:gd name="connsiteY11" fmla="*/ 3143250 h 3274695"/>
                  <a:gd name="connsiteX12" fmla="*/ 371475 w 1748790"/>
                  <a:gd name="connsiteY12" fmla="*/ 1651635 h 3274695"/>
                  <a:gd name="connsiteX13" fmla="*/ 371475 w 1748790"/>
                  <a:gd name="connsiteY13" fmla="*/ 451485 h 3274695"/>
                  <a:gd name="connsiteX14" fmla="*/ 251460 w 1748790"/>
                  <a:gd name="connsiteY14" fmla="*/ 491490 h 3274695"/>
                  <a:gd name="connsiteX15" fmla="*/ 251460 w 1748790"/>
                  <a:gd name="connsiteY15" fmla="*/ 1571625 h 3274695"/>
                  <a:gd name="connsiteX16" fmla="*/ 0 w 1748790"/>
                  <a:gd name="connsiteY16" fmla="*/ 1560195 h 3274695"/>
                  <a:gd name="connsiteX17" fmla="*/ 0 w 1748790"/>
                  <a:gd name="connsiteY17" fmla="*/ 257175 h 3274695"/>
                  <a:gd name="connsiteX18" fmla="*/ 200025 w 1748790"/>
                  <a:gd name="connsiteY18" fmla="*/ 0 h 3274695"/>
                  <a:gd name="connsiteX0" fmla="*/ 200025 w 1748790"/>
                  <a:gd name="connsiteY0" fmla="*/ 0 h 3274695"/>
                  <a:gd name="connsiteX1" fmla="*/ 1537335 w 1748790"/>
                  <a:gd name="connsiteY1" fmla="*/ 0 h 3274695"/>
                  <a:gd name="connsiteX2" fmla="*/ 1748790 w 1748790"/>
                  <a:gd name="connsiteY2" fmla="*/ 234315 h 3274695"/>
                  <a:gd name="connsiteX3" fmla="*/ 1743075 w 1748790"/>
                  <a:gd name="connsiteY3" fmla="*/ 1571625 h 3274695"/>
                  <a:gd name="connsiteX4" fmla="*/ 1497330 w 1748790"/>
                  <a:gd name="connsiteY4" fmla="*/ 1583055 h 3274695"/>
                  <a:gd name="connsiteX5" fmla="*/ 1508760 w 1748790"/>
                  <a:gd name="connsiteY5" fmla="*/ 480060 h 3274695"/>
                  <a:gd name="connsiteX6" fmla="*/ 1388745 w 1748790"/>
                  <a:gd name="connsiteY6" fmla="*/ 417195 h 3274695"/>
                  <a:gd name="connsiteX7" fmla="*/ 1383030 w 1748790"/>
                  <a:gd name="connsiteY7" fmla="*/ 1703070 h 3274695"/>
                  <a:gd name="connsiteX8" fmla="*/ 1217295 w 1748790"/>
                  <a:gd name="connsiteY8" fmla="*/ 3188970 h 3274695"/>
                  <a:gd name="connsiteX9" fmla="*/ 1120140 w 1748790"/>
                  <a:gd name="connsiteY9" fmla="*/ 3274695 h 3274695"/>
                  <a:gd name="connsiteX10" fmla="*/ 617220 w 1748790"/>
                  <a:gd name="connsiteY10" fmla="*/ 3274695 h 3274695"/>
                  <a:gd name="connsiteX11" fmla="*/ 520065 w 1748790"/>
                  <a:gd name="connsiteY11" fmla="*/ 3143250 h 3274695"/>
                  <a:gd name="connsiteX12" fmla="*/ 371475 w 1748790"/>
                  <a:gd name="connsiteY12" fmla="*/ 1651635 h 3274695"/>
                  <a:gd name="connsiteX13" fmla="*/ 371475 w 1748790"/>
                  <a:gd name="connsiteY13" fmla="*/ 451485 h 3274695"/>
                  <a:gd name="connsiteX14" fmla="*/ 251460 w 1748790"/>
                  <a:gd name="connsiteY14" fmla="*/ 491490 h 3274695"/>
                  <a:gd name="connsiteX15" fmla="*/ 251460 w 1748790"/>
                  <a:gd name="connsiteY15" fmla="*/ 1571625 h 3274695"/>
                  <a:gd name="connsiteX16" fmla="*/ 0 w 1748790"/>
                  <a:gd name="connsiteY16" fmla="*/ 1560195 h 3274695"/>
                  <a:gd name="connsiteX17" fmla="*/ 0 w 1748790"/>
                  <a:gd name="connsiteY17" fmla="*/ 257175 h 3274695"/>
                  <a:gd name="connsiteX18" fmla="*/ 200025 w 1748790"/>
                  <a:gd name="connsiteY18" fmla="*/ 0 h 3274695"/>
                  <a:gd name="connsiteX0" fmla="*/ 200025 w 1748790"/>
                  <a:gd name="connsiteY0" fmla="*/ 0 h 3274695"/>
                  <a:gd name="connsiteX1" fmla="*/ 1537335 w 1748790"/>
                  <a:gd name="connsiteY1" fmla="*/ 0 h 3274695"/>
                  <a:gd name="connsiteX2" fmla="*/ 1748790 w 1748790"/>
                  <a:gd name="connsiteY2" fmla="*/ 234315 h 3274695"/>
                  <a:gd name="connsiteX3" fmla="*/ 1743075 w 1748790"/>
                  <a:gd name="connsiteY3" fmla="*/ 1571625 h 3274695"/>
                  <a:gd name="connsiteX4" fmla="*/ 1497330 w 1748790"/>
                  <a:gd name="connsiteY4" fmla="*/ 1583055 h 3274695"/>
                  <a:gd name="connsiteX5" fmla="*/ 1508760 w 1748790"/>
                  <a:gd name="connsiteY5" fmla="*/ 480060 h 3274695"/>
                  <a:gd name="connsiteX6" fmla="*/ 1388745 w 1748790"/>
                  <a:gd name="connsiteY6" fmla="*/ 417195 h 3274695"/>
                  <a:gd name="connsiteX7" fmla="*/ 1383030 w 1748790"/>
                  <a:gd name="connsiteY7" fmla="*/ 1703070 h 3274695"/>
                  <a:gd name="connsiteX8" fmla="*/ 1217295 w 1748790"/>
                  <a:gd name="connsiteY8" fmla="*/ 3188970 h 3274695"/>
                  <a:gd name="connsiteX9" fmla="*/ 1120140 w 1748790"/>
                  <a:gd name="connsiteY9" fmla="*/ 3274695 h 3274695"/>
                  <a:gd name="connsiteX10" fmla="*/ 617220 w 1748790"/>
                  <a:gd name="connsiteY10" fmla="*/ 3274695 h 3274695"/>
                  <a:gd name="connsiteX11" fmla="*/ 520065 w 1748790"/>
                  <a:gd name="connsiteY11" fmla="*/ 3143250 h 3274695"/>
                  <a:gd name="connsiteX12" fmla="*/ 371475 w 1748790"/>
                  <a:gd name="connsiteY12" fmla="*/ 1651635 h 3274695"/>
                  <a:gd name="connsiteX13" fmla="*/ 371475 w 1748790"/>
                  <a:gd name="connsiteY13" fmla="*/ 451485 h 3274695"/>
                  <a:gd name="connsiteX14" fmla="*/ 251460 w 1748790"/>
                  <a:gd name="connsiteY14" fmla="*/ 491490 h 3274695"/>
                  <a:gd name="connsiteX15" fmla="*/ 251460 w 1748790"/>
                  <a:gd name="connsiteY15" fmla="*/ 1571625 h 3274695"/>
                  <a:gd name="connsiteX16" fmla="*/ 0 w 1748790"/>
                  <a:gd name="connsiteY16" fmla="*/ 1560195 h 3274695"/>
                  <a:gd name="connsiteX17" fmla="*/ 0 w 1748790"/>
                  <a:gd name="connsiteY17" fmla="*/ 257175 h 3274695"/>
                  <a:gd name="connsiteX18" fmla="*/ 200025 w 1748790"/>
                  <a:gd name="connsiteY18" fmla="*/ 0 h 3274695"/>
                  <a:gd name="connsiteX0" fmla="*/ 200025 w 1748790"/>
                  <a:gd name="connsiteY0" fmla="*/ 0 h 3274695"/>
                  <a:gd name="connsiteX1" fmla="*/ 1537335 w 1748790"/>
                  <a:gd name="connsiteY1" fmla="*/ 0 h 3274695"/>
                  <a:gd name="connsiteX2" fmla="*/ 1748790 w 1748790"/>
                  <a:gd name="connsiteY2" fmla="*/ 234315 h 3274695"/>
                  <a:gd name="connsiteX3" fmla="*/ 1743075 w 1748790"/>
                  <a:gd name="connsiteY3" fmla="*/ 1571625 h 3274695"/>
                  <a:gd name="connsiteX4" fmla="*/ 1497330 w 1748790"/>
                  <a:gd name="connsiteY4" fmla="*/ 1583055 h 3274695"/>
                  <a:gd name="connsiteX5" fmla="*/ 1508760 w 1748790"/>
                  <a:gd name="connsiteY5" fmla="*/ 480060 h 3274695"/>
                  <a:gd name="connsiteX6" fmla="*/ 1388745 w 1748790"/>
                  <a:gd name="connsiteY6" fmla="*/ 417195 h 3274695"/>
                  <a:gd name="connsiteX7" fmla="*/ 1383030 w 1748790"/>
                  <a:gd name="connsiteY7" fmla="*/ 1703070 h 3274695"/>
                  <a:gd name="connsiteX8" fmla="*/ 1217295 w 1748790"/>
                  <a:gd name="connsiteY8" fmla="*/ 3188970 h 3274695"/>
                  <a:gd name="connsiteX9" fmla="*/ 1120140 w 1748790"/>
                  <a:gd name="connsiteY9" fmla="*/ 3274695 h 3274695"/>
                  <a:gd name="connsiteX10" fmla="*/ 617220 w 1748790"/>
                  <a:gd name="connsiteY10" fmla="*/ 3274695 h 3274695"/>
                  <a:gd name="connsiteX11" fmla="*/ 520065 w 1748790"/>
                  <a:gd name="connsiteY11" fmla="*/ 3143250 h 3274695"/>
                  <a:gd name="connsiteX12" fmla="*/ 371475 w 1748790"/>
                  <a:gd name="connsiteY12" fmla="*/ 1651635 h 3274695"/>
                  <a:gd name="connsiteX13" fmla="*/ 371475 w 1748790"/>
                  <a:gd name="connsiteY13" fmla="*/ 451485 h 3274695"/>
                  <a:gd name="connsiteX14" fmla="*/ 251460 w 1748790"/>
                  <a:gd name="connsiteY14" fmla="*/ 491490 h 3274695"/>
                  <a:gd name="connsiteX15" fmla="*/ 251460 w 1748790"/>
                  <a:gd name="connsiteY15" fmla="*/ 1571625 h 3274695"/>
                  <a:gd name="connsiteX16" fmla="*/ 0 w 1748790"/>
                  <a:gd name="connsiteY16" fmla="*/ 1560195 h 3274695"/>
                  <a:gd name="connsiteX17" fmla="*/ 0 w 1748790"/>
                  <a:gd name="connsiteY17" fmla="*/ 257175 h 3274695"/>
                  <a:gd name="connsiteX18" fmla="*/ 200025 w 1748790"/>
                  <a:gd name="connsiteY18" fmla="*/ 0 h 3274695"/>
                  <a:gd name="connsiteX0" fmla="*/ 200025 w 1748790"/>
                  <a:gd name="connsiteY0" fmla="*/ 0 h 3274695"/>
                  <a:gd name="connsiteX1" fmla="*/ 1537335 w 1748790"/>
                  <a:gd name="connsiteY1" fmla="*/ 0 h 3274695"/>
                  <a:gd name="connsiteX2" fmla="*/ 1748790 w 1748790"/>
                  <a:gd name="connsiteY2" fmla="*/ 234315 h 3274695"/>
                  <a:gd name="connsiteX3" fmla="*/ 1743075 w 1748790"/>
                  <a:gd name="connsiteY3" fmla="*/ 1571625 h 3274695"/>
                  <a:gd name="connsiteX4" fmla="*/ 1497330 w 1748790"/>
                  <a:gd name="connsiteY4" fmla="*/ 1583055 h 3274695"/>
                  <a:gd name="connsiteX5" fmla="*/ 1508760 w 1748790"/>
                  <a:gd name="connsiteY5" fmla="*/ 480060 h 3274695"/>
                  <a:gd name="connsiteX6" fmla="*/ 1388745 w 1748790"/>
                  <a:gd name="connsiteY6" fmla="*/ 417195 h 3274695"/>
                  <a:gd name="connsiteX7" fmla="*/ 1383030 w 1748790"/>
                  <a:gd name="connsiteY7" fmla="*/ 1703070 h 3274695"/>
                  <a:gd name="connsiteX8" fmla="*/ 1217295 w 1748790"/>
                  <a:gd name="connsiteY8" fmla="*/ 3188970 h 3274695"/>
                  <a:gd name="connsiteX9" fmla="*/ 1120140 w 1748790"/>
                  <a:gd name="connsiteY9" fmla="*/ 3274695 h 3274695"/>
                  <a:gd name="connsiteX10" fmla="*/ 617220 w 1748790"/>
                  <a:gd name="connsiteY10" fmla="*/ 3274695 h 3274695"/>
                  <a:gd name="connsiteX11" fmla="*/ 520065 w 1748790"/>
                  <a:gd name="connsiteY11" fmla="*/ 3143250 h 3274695"/>
                  <a:gd name="connsiteX12" fmla="*/ 371475 w 1748790"/>
                  <a:gd name="connsiteY12" fmla="*/ 1651635 h 3274695"/>
                  <a:gd name="connsiteX13" fmla="*/ 371475 w 1748790"/>
                  <a:gd name="connsiteY13" fmla="*/ 451485 h 3274695"/>
                  <a:gd name="connsiteX14" fmla="*/ 251460 w 1748790"/>
                  <a:gd name="connsiteY14" fmla="*/ 491490 h 3274695"/>
                  <a:gd name="connsiteX15" fmla="*/ 251460 w 1748790"/>
                  <a:gd name="connsiteY15" fmla="*/ 1571625 h 3274695"/>
                  <a:gd name="connsiteX16" fmla="*/ 0 w 1748790"/>
                  <a:gd name="connsiteY16" fmla="*/ 1560195 h 3274695"/>
                  <a:gd name="connsiteX17" fmla="*/ 0 w 1748790"/>
                  <a:gd name="connsiteY17" fmla="*/ 257175 h 3274695"/>
                  <a:gd name="connsiteX18" fmla="*/ 200025 w 1748790"/>
                  <a:gd name="connsiteY18" fmla="*/ 0 h 3274695"/>
                  <a:gd name="connsiteX0" fmla="*/ 200025 w 1748790"/>
                  <a:gd name="connsiteY0" fmla="*/ 0 h 3274695"/>
                  <a:gd name="connsiteX1" fmla="*/ 1537335 w 1748790"/>
                  <a:gd name="connsiteY1" fmla="*/ 0 h 3274695"/>
                  <a:gd name="connsiteX2" fmla="*/ 1748790 w 1748790"/>
                  <a:gd name="connsiteY2" fmla="*/ 234315 h 3274695"/>
                  <a:gd name="connsiteX3" fmla="*/ 1743075 w 1748790"/>
                  <a:gd name="connsiteY3" fmla="*/ 1571625 h 3274695"/>
                  <a:gd name="connsiteX4" fmla="*/ 1497330 w 1748790"/>
                  <a:gd name="connsiteY4" fmla="*/ 1583055 h 3274695"/>
                  <a:gd name="connsiteX5" fmla="*/ 1508760 w 1748790"/>
                  <a:gd name="connsiteY5" fmla="*/ 480060 h 3274695"/>
                  <a:gd name="connsiteX6" fmla="*/ 1388745 w 1748790"/>
                  <a:gd name="connsiteY6" fmla="*/ 417195 h 3274695"/>
                  <a:gd name="connsiteX7" fmla="*/ 1383030 w 1748790"/>
                  <a:gd name="connsiteY7" fmla="*/ 1703070 h 3274695"/>
                  <a:gd name="connsiteX8" fmla="*/ 1217295 w 1748790"/>
                  <a:gd name="connsiteY8" fmla="*/ 3188970 h 3274695"/>
                  <a:gd name="connsiteX9" fmla="*/ 1120140 w 1748790"/>
                  <a:gd name="connsiteY9" fmla="*/ 3274695 h 3274695"/>
                  <a:gd name="connsiteX10" fmla="*/ 617220 w 1748790"/>
                  <a:gd name="connsiteY10" fmla="*/ 3274695 h 3274695"/>
                  <a:gd name="connsiteX11" fmla="*/ 520065 w 1748790"/>
                  <a:gd name="connsiteY11" fmla="*/ 3143250 h 3274695"/>
                  <a:gd name="connsiteX12" fmla="*/ 371475 w 1748790"/>
                  <a:gd name="connsiteY12" fmla="*/ 1651635 h 3274695"/>
                  <a:gd name="connsiteX13" fmla="*/ 371475 w 1748790"/>
                  <a:gd name="connsiteY13" fmla="*/ 451485 h 3274695"/>
                  <a:gd name="connsiteX14" fmla="*/ 251460 w 1748790"/>
                  <a:gd name="connsiteY14" fmla="*/ 491490 h 3274695"/>
                  <a:gd name="connsiteX15" fmla="*/ 251460 w 1748790"/>
                  <a:gd name="connsiteY15" fmla="*/ 1571625 h 3274695"/>
                  <a:gd name="connsiteX16" fmla="*/ 0 w 1748790"/>
                  <a:gd name="connsiteY16" fmla="*/ 1560195 h 3274695"/>
                  <a:gd name="connsiteX17" fmla="*/ 0 w 1748790"/>
                  <a:gd name="connsiteY17" fmla="*/ 257175 h 3274695"/>
                  <a:gd name="connsiteX18" fmla="*/ 200025 w 1748790"/>
                  <a:gd name="connsiteY18" fmla="*/ 0 h 3274695"/>
                  <a:gd name="connsiteX0" fmla="*/ 200025 w 1748790"/>
                  <a:gd name="connsiteY0" fmla="*/ 0 h 3274695"/>
                  <a:gd name="connsiteX1" fmla="*/ 1537335 w 1748790"/>
                  <a:gd name="connsiteY1" fmla="*/ 0 h 3274695"/>
                  <a:gd name="connsiteX2" fmla="*/ 1748790 w 1748790"/>
                  <a:gd name="connsiteY2" fmla="*/ 234315 h 3274695"/>
                  <a:gd name="connsiteX3" fmla="*/ 1743075 w 1748790"/>
                  <a:gd name="connsiteY3" fmla="*/ 1571625 h 3274695"/>
                  <a:gd name="connsiteX4" fmla="*/ 1497330 w 1748790"/>
                  <a:gd name="connsiteY4" fmla="*/ 1583055 h 3274695"/>
                  <a:gd name="connsiteX5" fmla="*/ 1508760 w 1748790"/>
                  <a:gd name="connsiteY5" fmla="*/ 480060 h 3274695"/>
                  <a:gd name="connsiteX6" fmla="*/ 1388745 w 1748790"/>
                  <a:gd name="connsiteY6" fmla="*/ 417195 h 3274695"/>
                  <a:gd name="connsiteX7" fmla="*/ 1383030 w 1748790"/>
                  <a:gd name="connsiteY7" fmla="*/ 1703070 h 3274695"/>
                  <a:gd name="connsiteX8" fmla="*/ 1217295 w 1748790"/>
                  <a:gd name="connsiteY8" fmla="*/ 3188970 h 3274695"/>
                  <a:gd name="connsiteX9" fmla="*/ 1120140 w 1748790"/>
                  <a:gd name="connsiteY9" fmla="*/ 3274695 h 3274695"/>
                  <a:gd name="connsiteX10" fmla="*/ 617220 w 1748790"/>
                  <a:gd name="connsiteY10" fmla="*/ 3274695 h 3274695"/>
                  <a:gd name="connsiteX11" fmla="*/ 520065 w 1748790"/>
                  <a:gd name="connsiteY11" fmla="*/ 3143250 h 3274695"/>
                  <a:gd name="connsiteX12" fmla="*/ 371475 w 1748790"/>
                  <a:gd name="connsiteY12" fmla="*/ 1651635 h 3274695"/>
                  <a:gd name="connsiteX13" fmla="*/ 371475 w 1748790"/>
                  <a:gd name="connsiteY13" fmla="*/ 451485 h 3274695"/>
                  <a:gd name="connsiteX14" fmla="*/ 251460 w 1748790"/>
                  <a:gd name="connsiteY14" fmla="*/ 491490 h 3274695"/>
                  <a:gd name="connsiteX15" fmla="*/ 251460 w 1748790"/>
                  <a:gd name="connsiteY15" fmla="*/ 1571625 h 3274695"/>
                  <a:gd name="connsiteX16" fmla="*/ 0 w 1748790"/>
                  <a:gd name="connsiteY16" fmla="*/ 1560195 h 3274695"/>
                  <a:gd name="connsiteX17" fmla="*/ 0 w 1748790"/>
                  <a:gd name="connsiteY17" fmla="*/ 257175 h 3274695"/>
                  <a:gd name="connsiteX18" fmla="*/ 200025 w 1748790"/>
                  <a:gd name="connsiteY18" fmla="*/ 0 h 3274695"/>
                  <a:gd name="connsiteX0" fmla="*/ 200025 w 1748790"/>
                  <a:gd name="connsiteY0" fmla="*/ 0 h 3274695"/>
                  <a:gd name="connsiteX1" fmla="*/ 1537335 w 1748790"/>
                  <a:gd name="connsiteY1" fmla="*/ 0 h 3274695"/>
                  <a:gd name="connsiteX2" fmla="*/ 1748790 w 1748790"/>
                  <a:gd name="connsiteY2" fmla="*/ 234315 h 3274695"/>
                  <a:gd name="connsiteX3" fmla="*/ 1743075 w 1748790"/>
                  <a:gd name="connsiteY3" fmla="*/ 1571625 h 3274695"/>
                  <a:gd name="connsiteX4" fmla="*/ 1497330 w 1748790"/>
                  <a:gd name="connsiteY4" fmla="*/ 1583055 h 3274695"/>
                  <a:gd name="connsiteX5" fmla="*/ 1508760 w 1748790"/>
                  <a:gd name="connsiteY5" fmla="*/ 480060 h 3274695"/>
                  <a:gd name="connsiteX6" fmla="*/ 1388745 w 1748790"/>
                  <a:gd name="connsiteY6" fmla="*/ 417195 h 3274695"/>
                  <a:gd name="connsiteX7" fmla="*/ 1383030 w 1748790"/>
                  <a:gd name="connsiteY7" fmla="*/ 1703070 h 3274695"/>
                  <a:gd name="connsiteX8" fmla="*/ 1217295 w 1748790"/>
                  <a:gd name="connsiteY8" fmla="*/ 3188970 h 3274695"/>
                  <a:gd name="connsiteX9" fmla="*/ 1120140 w 1748790"/>
                  <a:gd name="connsiteY9" fmla="*/ 3274695 h 3274695"/>
                  <a:gd name="connsiteX10" fmla="*/ 617220 w 1748790"/>
                  <a:gd name="connsiteY10" fmla="*/ 3274695 h 3274695"/>
                  <a:gd name="connsiteX11" fmla="*/ 520065 w 1748790"/>
                  <a:gd name="connsiteY11" fmla="*/ 3143250 h 3274695"/>
                  <a:gd name="connsiteX12" fmla="*/ 371475 w 1748790"/>
                  <a:gd name="connsiteY12" fmla="*/ 1651635 h 3274695"/>
                  <a:gd name="connsiteX13" fmla="*/ 371475 w 1748790"/>
                  <a:gd name="connsiteY13" fmla="*/ 451485 h 3274695"/>
                  <a:gd name="connsiteX14" fmla="*/ 251460 w 1748790"/>
                  <a:gd name="connsiteY14" fmla="*/ 491490 h 3274695"/>
                  <a:gd name="connsiteX15" fmla="*/ 251460 w 1748790"/>
                  <a:gd name="connsiteY15" fmla="*/ 1571625 h 3274695"/>
                  <a:gd name="connsiteX16" fmla="*/ 0 w 1748790"/>
                  <a:gd name="connsiteY16" fmla="*/ 1560195 h 3274695"/>
                  <a:gd name="connsiteX17" fmla="*/ 0 w 1748790"/>
                  <a:gd name="connsiteY17" fmla="*/ 257175 h 3274695"/>
                  <a:gd name="connsiteX18" fmla="*/ 200025 w 1748790"/>
                  <a:gd name="connsiteY18" fmla="*/ 0 h 3274695"/>
                  <a:gd name="connsiteX0" fmla="*/ 200025 w 1748790"/>
                  <a:gd name="connsiteY0" fmla="*/ 0 h 3274695"/>
                  <a:gd name="connsiteX1" fmla="*/ 1537335 w 1748790"/>
                  <a:gd name="connsiteY1" fmla="*/ 0 h 3274695"/>
                  <a:gd name="connsiteX2" fmla="*/ 1748790 w 1748790"/>
                  <a:gd name="connsiteY2" fmla="*/ 234315 h 3274695"/>
                  <a:gd name="connsiteX3" fmla="*/ 1743075 w 1748790"/>
                  <a:gd name="connsiteY3" fmla="*/ 1571625 h 3274695"/>
                  <a:gd name="connsiteX4" fmla="*/ 1497330 w 1748790"/>
                  <a:gd name="connsiteY4" fmla="*/ 1583055 h 3274695"/>
                  <a:gd name="connsiteX5" fmla="*/ 1508760 w 1748790"/>
                  <a:gd name="connsiteY5" fmla="*/ 480060 h 3274695"/>
                  <a:gd name="connsiteX6" fmla="*/ 1388745 w 1748790"/>
                  <a:gd name="connsiteY6" fmla="*/ 417195 h 3274695"/>
                  <a:gd name="connsiteX7" fmla="*/ 1383030 w 1748790"/>
                  <a:gd name="connsiteY7" fmla="*/ 1703070 h 3274695"/>
                  <a:gd name="connsiteX8" fmla="*/ 1217295 w 1748790"/>
                  <a:gd name="connsiteY8" fmla="*/ 3188970 h 3274695"/>
                  <a:gd name="connsiteX9" fmla="*/ 1120140 w 1748790"/>
                  <a:gd name="connsiteY9" fmla="*/ 3274695 h 3274695"/>
                  <a:gd name="connsiteX10" fmla="*/ 617220 w 1748790"/>
                  <a:gd name="connsiteY10" fmla="*/ 3274695 h 3274695"/>
                  <a:gd name="connsiteX11" fmla="*/ 520065 w 1748790"/>
                  <a:gd name="connsiteY11" fmla="*/ 3143250 h 3274695"/>
                  <a:gd name="connsiteX12" fmla="*/ 371475 w 1748790"/>
                  <a:gd name="connsiteY12" fmla="*/ 1651635 h 3274695"/>
                  <a:gd name="connsiteX13" fmla="*/ 371475 w 1748790"/>
                  <a:gd name="connsiteY13" fmla="*/ 451485 h 3274695"/>
                  <a:gd name="connsiteX14" fmla="*/ 251460 w 1748790"/>
                  <a:gd name="connsiteY14" fmla="*/ 491490 h 3274695"/>
                  <a:gd name="connsiteX15" fmla="*/ 251460 w 1748790"/>
                  <a:gd name="connsiteY15" fmla="*/ 1571625 h 3274695"/>
                  <a:gd name="connsiteX16" fmla="*/ 0 w 1748790"/>
                  <a:gd name="connsiteY16" fmla="*/ 1560195 h 3274695"/>
                  <a:gd name="connsiteX17" fmla="*/ 0 w 1748790"/>
                  <a:gd name="connsiteY17" fmla="*/ 257175 h 3274695"/>
                  <a:gd name="connsiteX18" fmla="*/ 200025 w 1748790"/>
                  <a:gd name="connsiteY18" fmla="*/ 0 h 3274695"/>
                  <a:gd name="connsiteX0" fmla="*/ 200025 w 1748790"/>
                  <a:gd name="connsiteY0" fmla="*/ 0 h 3274695"/>
                  <a:gd name="connsiteX1" fmla="*/ 1537335 w 1748790"/>
                  <a:gd name="connsiteY1" fmla="*/ 0 h 3274695"/>
                  <a:gd name="connsiteX2" fmla="*/ 1748790 w 1748790"/>
                  <a:gd name="connsiteY2" fmla="*/ 234315 h 3274695"/>
                  <a:gd name="connsiteX3" fmla="*/ 1743075 w 1748790"/>
                  <a:gd name="connsiteY3" fmla="*/ 1571625 h 3274695"/>
                  <a:gd name="connsiteX4" fmla="*/ 1497330 w 1748790"/>
                  <a:gd name="connsiteY4" fmla="*/ 1583055 h 3274695"/>
                  <a:gd name="connsiteX5" fmla="*/ 1508760 w 1748790"/>
                  <a:gd name="connsiteY5" fmla="*/ 480060 h 3274695"/>
                  <a:gd name="connsiteX6" fmla="*/ 1388745 w 1748790"/>
                  <a:gd name="connsiteY6" fmla="*/ 417195 h 3274695"/>
                  <a:gd name="connsiteX7" fmla="*/ 1383030 w 1748790"/>
                  <a:gd name="connsiteY7" fmla="*/ 1703070 h 3274695"/>
                  <a:gd name="connsiteX8" fmla="*/ 1217295 w 1748790"/>
                  <a:gd name="connsiteY8" fmla="*/ 3188970 h 3274695"/>
                  <a:gd name="connsiteX9" fmla="*/ 1120140 w 1748790"/>
                  <a:gd name="connsiteY9" fmla="*/ 3274695 h 3274695"/>
                  <a:gd name="connsiteX10" fmla="*/ 617220 w 1748790"/>
                  <a:gd name="connsiteY10" fmla="*/ 3274695 h 3274695"/>
                  <a:gd name="connsiteX11" fmla="*/ 520065 w 1748790"/>
                  <a:gd name="connsiteY11" fmla="*/ 3143250 h 3274695"/>
                  <a:gd name="connsiteX12" fmla="*/ 371475 w 1748790"/>
                  <a:gd name="connsiteY12" fmla="*/ 1651635 h 3274695"/>
                  <a:gd name="connsiteX13" fmla="*/ 371475 w 1748790"/>
                  <a:gd name="connsiteY13" fmla="*/ 451485 h 3274695"/>
                  <a:gd name="connsiteX14" fmla="*/ 251460 w 1748790"/>
                  <a:gd name="connsiteY14" fmla="*/ 491490 h 3274695"/>
                  <a:gd name="connsiteX15" fmla="*/ 251460 w 1748790"/>
                  <a:gd name="connsiteY15" fmla="*/ 1571625 h 3274695"/>
                  <a:gd name="connsiteX16" fmla="*/ 0 w 1748790"/>
                  <a:gd name="connsiteY16" fmla="*/ 1560195 h 3274695"/>
                  <a:gd name="connsiteX17" fmla="*/ 0 w 1748790"/>
                  <a:gd name="connsiteY17" fmla="*/ 257175 h 3274695"/>
                  <a:gd name="connsiteX18" fmla="*/ 200025 w 1748790"/>
                  <a:gd name="connsiteY18" fmla="*/ 0 h 3274695"/>
                  <a:gd name="connsiteX0" fmla="*/ 200025 w 1748790"/>
                  <a:gd name="connsiteY0" fmla="*/ 0 h 3274695"/>
                  <a:gd name="connsiteX1" fmla="*/ 1537335 w 1748790"/>
                  <a:gd name="connsiteY1" fmla="*/ 0 h 3274695"/>
                  <a:gd name="connsiteX2" fmla="*/ 1748790 w 1748790"/>
                  <a:gd name="connsiteY2" fmla="*/ 234315 h 3274695"/>
                  <a:gd name="connsiteX3" fmla="*/ 1743075 w 1748790"/>
                  <a:gd name="connsiteY3" fmla="*/ 1571625 h 3274695"/>
                  <a:gd name="connsiteX4" fmla="*/ 1497330 w 1748790"/>
                  <a:gd name="connsiteY4" fmla="*/ 1583055 h 3274695"/>
                  <a:gd name="connsiteX5" fmla="*/ 1508760 w 1748790"/>
                  <a:gd name="connsiteY5" fmla="*/ 480060 h 3274695"/>
                  <a:gd name="connsiteX6" fmla="*/ 1388745 w 1748790"/>
                  <a:gd name="connsiteY6" fmla="*/ 417195 h 3274695"/>
                  <a:gd name="connsiteX7" fmla="*/ 1383030 w 1748790"/>
                  <a:gd name="connsiteY7" fmla="*/ 1703070 h 3274695"/>
                  <a:gd name="connsiteX8" fmla="*/ 1217295 w 1748790"/>
                  <a:gd name="connsiteY8" fmla="*/ 3188970 h 3274695"/>
                  <a:gd name="connsiteX9" fmla="*/ 1120140 w 1748790"/>
                  <a:gd name="connsiteY9" fmla="*/ 3274695 h 3274695"/>
                  <a:gd name="connsiteX10" fmla="*/ 617220 w 1748790"/>
                  <a:gd name="connsiteY10" fmla="*/ 3274695 h 3274695"/>
                  <a:gd name="connsiteX11" fmla="*/ 520065 w 1748790"/>
                  <a:gd name="connsiteY11" fmla="*/ 3143250 h 3274695"/>
                  <a:gd name="connsiteX12" fmla="*/ 371475 w 1748790"/>
                  <a:gd name="connsiteY12" fmla="*/ 1651635 h 3274695"/>
                  <a:gd name="connsiteX13" fmla="*/ 371475 w 1748790"/>
                  <a:gd name="connsiteY13" fmla="*/ 451485 h 3274695"/>
                  <a:gd name="connsiteX14" fmla="*/ 251460 w 1748790"/>
                  <a:gd name="connsiteY14" fmla="*/ 491490 h 3274695"/>
                  <a:gd name="connsiteX15" fmla="*/ 251460 w 1748790"/>
                  <a:gd name="connsiteY15" fmla="*/ 1571625 h 3274695"/>
                  <a:gd name="connsiteX16" fmla="*/ 0 w 1748790"/>
                  <a:gd name="connsiteY16" fmla="*/ 1560195 h 3274695"/>
                  <a:gd name="connsiteX17" fmla="*/ 0 w 1748790"/>
                  <a:gd name="connsiteY17" fmla="*/ 257175 h 3274695"/>
                  <a:gd name="connsiteX18" fmla="*/ 200025 w 1748790"/>
                  <a:gd name="connsiteY18" fmla="*/ 0 h 3274695"/>
                  <a:gd name="connsiteX0" fmla="*/ 200025 w 1748790"/>
                  <a:gd name="connsiteY0" fmla="*/ 0 h 3274695"/>
                  <a:gd name="connsiteX1" fmla="*/ 1537335 w 1748790"/>
                  <a:gd name="connsiteY1" fmla="*/ 0 h 3274695"/>
                  <a:gd name="connsiteX2" fmla="*/ 1748790 w 1748790"/>
                  <a:gd name="connsiteY2" fmla="*/ 234315 h 3274695"/>
                  <a:gd name="connsiteX3" fmla="*/ 1743075 w 1748790"/>
                  <a:gd name="connsiteY3" fmla="*/ 1571625 h 3274695"/>
                  <a:gd name="connsiteX4" fmla="*/ 1497330 w 1748790"/>
                  <a:gd name="connsiteY4" fmla="*/ 1583055 h 3274695"/>
                  <a:gd name="connsiteX5" fmla="*/ 1508760 w 1748790"/>
                  <a:gd name="connsiteY5" fmla="*/ 480060 h 3274695"/>
                  <a:gd name="connsiteX6" fmla="*/ 1388745 w 1748790"/>
                  <a:gd name="connsiteY6" fmla="*/ 417195 h 3274695"/>
                  <a:gd name="connsiteX7" fmla="*/ 1383030 w 1748790"/>
                  <a:gd name="connsiteY7" fmla="*/ 1703070 h 3274695"/>
                  <a:gd name="connsiteX8" fmla="*/ 1217295 w 1748790"/>
                  <a:gd name="connsiteY8" fmla="*/ 3188970 h 3274695"/>
                  <a:gd name="connsiteX9" fmla="*/ 1120140 w 1748790"/>
                  <a:gd name="connsiteY9" fmla="*/ 3274695 h 3274695"/>
                  <a:gd name="connsiteX10" fmla="*/ 617220 w 1748790"/>
                  <a:gd name="connsiteY10" fmla="*/ 3274695 h 3274695"/>
                  <a:gd name="connsiteX11" fmla="*/ 520065 w 1748790"/>
                  <a:gd name="connsiteY11" fmla="*/ 3143250 h 3274695"/>
                  <a:gd name="connsiteX12" fmla="*/ 371475 w 1748790"/>
                  <a:gd name="connsiteY12" fmla="*/ 1651635 h 3274695"/>
                  <a:gd name="connsiteX13" fmla="*/ 371475 w 1748790"/>
                  <a:gd name="connsiteY13" fmla="*/ 451485 h 3274695"/>
                  <a:gd name="connsiteX14" fmla="*/ 251460 w 1748790"/>
                  <a:gd name="connsiteY14" fmla="*/ 491490 h 3274695"/>
                  <a:gd name="connsiteX15" fmla="*/ 251460 w 1748790"/>
                  <a:gd name="connsiteY15" fmla="*/ 1571625 h 3274695"/>
                  <a:gd name="connsiteX16" fmla="*/ 0 w 1748790"/>
                  <a:gd name="connsiteY16" fmla="*/ 1560195 h 3274695"/>
                  <a:gd name="connsiteX17" fmla="*/ 0 w 1748790"/>
                  <a:gd name="connsiteY17" fmla="*/ 257175 h 3274695"/>
                  <a:gd name="connsiteX18" fmla="*/ 200025 w 1748790"/>
                  <a:gd name="connsiteY18" fmla="*/ 0 h 3274695"/>
                  <a:gd name="connsiteX0" fmla="*/ 200025 w 1748790"/>
                  <a:gd name="connsiteY0" fmla="*/ 0 h 3274695"/>
                  <a:gd name="connsiteX1" fmla="*/ 1537335 w 1748790"/>
                  <a:gd name="connsiteY1" fmla="*/ 0 h 3274695"/>
                  <a:gd name="connsiteX2" fmla="*/ 1748790 w 1748790"/>
                  <a:gd name="connsiteY2" fmla="*/ 234315 h 3274695"/>
                  <a:gd name="connsiteX3" fmla="*/ 1743075 w 1748790"/>
                  <a:gd name="connsiteY3" fmla="*/ 1571625 h 3274695"/>
                  <a:gd name="connsiteX4" fmla="*/ 1497330 w 1748790"/>
                  <a:gd name="connsiteY4" fmla="*/ 1583055 h 3274695"/>
                  <a:gd name="connsiteX5" fmla="*/ 1508760 w 1748790"/>
                  <a:gd name="connsiteY5" fmla="*/ 480060 h 3274695"/>
                  <a:gd name="connsiteX6" fmla="*/ 1388745 w 1748790"/>
                  <a:gd name="connsiteY6" fmla="*/ 417195 h 3274695"/>
                  <a:gd name="connsiteX7" fmla="*/ 1383030 w 1748790"/>
                  <a:gd name="connsiteY7" fmla="*/ 1703070 h 3274695"/>
                  <a:gd name="connsiteX8" fmla="*/ 1217295 w 1748790"/>
                  <a:gd name="connsiteY8" fmla="*/ 3188970 h 3274695"/>
                  <a:gd name="connsiteX9" fmla="*/ 1120140 w 1748790"/>
                  <a:gd name="connsiteY9" fmla="*/ 3274695 h 3274695"/>
                  <a:gd name="connsiteX10" fmla="*/ 617220 w 1748790"/>
                  <a:gd name="connsiteY10" fmla="*/ 3274695 h 3274695"/>
                  <a:gd name="connsiteX11" fmla="*/ 520065 w 1748790"/>
                  <a:gd name="connsiteY11" fmla="*/ 3143250 h 3274695"/>
                  <a:gd name="connsiteX12" fmla="*/ 371475 w 1748790"/>
                  <a:gd name="connsiteY12" fmla="*/ 1651635 h 3274695"/>
                  <a:gd name="connsiteX13" fmla="*/ 371475 w 1748790"/>
                  <a:gd name="connsiteY13" fmla="*/ 451485 h 3274695"/>
                  <a:gd name="connsiteX14" fmla="*/ 251460 w 1748790"/>
                  <a:gd name="connsiteY14" fmla="*/ 491490 h 3274695"/>
                  <a:gd name="connsiteX15" fmla="*/ 251460 w 1748790"/>
                  <a:gd name="connsiteY15" fmla="*/ 1571625 h 3274695"/>
                  <a:gd name="connsiteX16" fmla="*/ 0 w 1748790"/>
                  <a:gd name="connsiteY16" fmla="*/ 1560195 h 3274695"/>
                  <a:gd name="connsiteX17" fmla="*/ 0 w 1748790"/>
                  <a:gd name="connsiteY17" fmla="*/ 257175 h 3274695"/>
                  <a:gd name="connsiteX18" fmla="*/ 200025 w 1748790"/>
                  <a:gd name="connsiteY18" fmla="*/ 0 h 3274695"/>
                  <a:gd name="connsiteX0" fmla="*/ 200025 w 1748790"/>
                  <a:gd name="connsiteY0" fmla="*/ 0 h 3274695"/>
                  <a:gd name="connsiteX1" fmla="*/ 1537335 w 1748790"/>
                  <a:gd name="connsiteY1" fmla="*/ 0 h 3274695"/>
                  <a:gd name="connsiteX2" fmla="*/ 1748790 w 1748790"/>
                  <a:gd name="connsiteY2" fmla="*/ 234315 h 3274695"/>
                  <a:gd name="connsiteX3" fmla="*/ 1743075 w 1748790"/>
                  <a:gd name="connsiteY3" fmla="*/ 1571625 h 3274695"/>
                  <a:gd name="connsiteX4" fmla="*/ 1497330 w 1748790"/>
                  <a:gd name="connsiteY4" fmla="*/ 1583055 h 3274695"/>
                  <a:gd name="connsiteX5" fmla="*/ 1508760 w 1748790"/>
                  <a:gd name="connsiteY5" fmla="*/ 480060 h 3274695"/>
                  <a:gd name="connsiteX6" fmla="*/ 1388745 w 1748790"/>
                  <a:gd name="connsiteY6" fmla="*/ 417195 h 3274695"/>
                  <a:gd name="connsiteX7" fmla="*/ 1383030 w 1748790"/>
                  <a:gd name="connsiteY7" fmla="*/ 1703070 h 3274695"/>
                  <a:gd name="connsiteX8" fmla="*/ 1217295 w 1748790"/>
                  <a:gd name="connsiteY8" fmla="*/ 3188970 h 3274695"/>
                  <a:gd name="connsiteX9" fmla="*/ 1120140 w 1748790"/>
                  <a:gd name="connsiteY9" fmla="*/ 3274695 h 3274695"/>
                  <a:gd name="connsiteX10" fmla="*/ 617220 w 1748790"/>
                  <a:gd name="connsiteY10" fmla="*/ 3274695 h 3274695"/>
                  <a:gd name="connsiteX11" fmla="*/ 520065 w 1748790"/>
                  <a:gd name="connsiteY11" fmla="*/ 3143250 h 3274695"/>
                  <a:gd name="connsiteX12" fmla="*/ 371475 w 1748790"/>
                  <a:gd name="connsiteY12" fmla="*/ 1651635 h 3274695"/>
                  <a:gd name="connsiteX13" fmla="*/ 371475 w 1748790"/>
                  <a:gd name="connsiteY13" fmla="*/ 451485 h 3274695"/>
                  <a:gd name="connsiteX14" fmla="*/ 251460 w 1748790"/>
                  <a:gd name="connsiteY14" fmla="*/ 491490 h 3274695"/>
                  <a:gd name="connsiteX15" fmla="*/ 251460 w 1748790"/>
                  <a:gd name="connsiteY15" fmla="*/ 1571625 h 3274695"/>
                  <a:gd name="connsiteX16" fmla="*/ 0 w 1748790"/>
                  <a:gd name="connsiteY16" fmla="*/ 1560195 h 3274695"/>
                  <a:gd name="connsiteX17" fmla="*/ 0 w 1748790"/>
                  <a:gd name="connsiteY17" fmla="*/ 257175 h 3274695"/>
                  <a:gd name="connsiteX18" fmla="*/ 200025 w 1748790"/>
                  <a:gd name="connsiteY18" fmla="*/ 0 h 3274695"/>
                  <a:gd name="connsiteX0" fmla="*/ 200025 w 1748790"/>
                  <a:gd name="connsiteY0" fmla="*/ 0 h 3274695"/>
                  <a:gd name="connsiteX1" fmla="*/ 1537335 w 1748790"/>
                  <a:gd name="connsiteY1" fmla="*/ 0 h 3274695"/>
                  <a:gd name="connsiteX2" fmla="*/ 1748790 w 1748790"/>
                  <a:gd name="connsiteY2" fmla="*/ 234315 h 3274695"/>
                  <a:gd name="connsiteX3" fmla="*/ 1743075 w 1748790"/>
                  <a:gd name="connsiteY3" fmla="*/ 1571625 h 3274695"/>
                  <a:gd name="connsiteX4" fmla="*/ 1497330 w 1748790"/>
                  <a:gd name="connsiteY4" fmla="*/ 1583055 h 3274695"/>
                  <a:gd name="connsiteX5" fmla="*/ 1508760 w 1748790"/>
                  <a:gd name="connsiteY5" fmla="*/ 480060 h 3274695"/>
                  <a:gd name="connsiteX6" fmla="*/ 1388745 w 1748790"/>
                  <a:gd name="connsiteY6" fmla="*/ 417195 h 3274695"/>
                  <a:gd name="connsiteX7" fmla="*/ 1383030 w 1748790"/>
                  <a:gd name="connsiteY7" fmla="*/ 1703070 h 3274695"/>
                  <a:gd name="connsiteX8" fmla="*/ 1217295 w 1748790"/>
                  <a:gd name="connsiteY8" fmla="*/ 3188970 h 3274695"/>
                  <a:gd name="connsiteX9" fmla="*/ 1120140 w 1748790"/>
                  <a:gd name="connsiteY9" fmla="*/ 3274695 h 3274695"/>
                  <a:gd name="connsiteX10" fmla="*/ 617220 w 1748790"/>
                  <a:gd name="connsiteY10" fmla="*/ 3274695 h 3274695"/>
                  <a:gd name="connsiteX11" fmla="*/ 520065 w 1748790"/>
                  <a:gd name="connsiteY11" fmla="*/ 3143250 h 3274695"/>
                  <a:gd name="connsiteX12" fmla="*/ 371475 w 1748790"/>
                  <a:gd name="connsiteY12" fmla="*/ 1651635 h 3274695"/>
                  <a:gd name="connsiteX13" fmla="*/ 365760 w 1748790"/>
                  <a:gd name="connsiteY13" fmla="*/ 417195 h 3274695"/>
                  <a:gd name="connsiteX14" fmla="*/ 251460 w 1748790"/>
                  <a:gd name="connsiteY14" fmla="*/ 491490 h 3274695"/>
                  <a:gd name="connsiteX15" fmla="*/ 251460 w 1748790"/>
                  <a:gd name="connsiteY15" fmla="*/ 1571625 h 3274695"/>
                  <a:gd name="connsiteX16" fmla="*/ 0 w 1748790"/>
                  <a:gd name="connsiteY16" fmla="*/ 1560195 h 3274695"/>
                  <a:gd name="connsiteX17" fmla="*/ 0 w 1748790"/>
                  <a:gd name="connsiteY17" fmla="*/ 257175 h 3274695"/>
                  <a:gd name="connsiteX18" fmla="*/ 200025 w 1748790"/>
                  <a:gd name="connsiteY18" fmla="*/ 0 h 3274695"/>
                  <a:gd name="connsiteX0" fmla="*/ 200025 w 1748790"/>
                  <a:gd name="connsiteY0" fmla="*/ 0 h 3274695"/>
                  <a:gd name="connsiteX1" fmla="*/ 1537335 w 1748790"/>
                  <a:gd name="connsiteY1" fmla="*/ 0 h 3274695"/>
                  <a:gd name="connsiteX2" fmla="*/ 1748790 w 1748790"/>
                  <a:gd name="connsiteY2" fmla="*/ 234315 h 3274695"/>
                  <a:gd name="connsiteX3" fmla="*/ 1743075 w 1748790"/>
                  <a:gd name="connsiteY3" fmla="*/ 1571625 h 3274695"/>
                  <a:gd name="connsiteX4" fmla="*/ 1497330 w 1748790"/>
                  <a:gd name="connsiteY4" fmla="*/ 1583055 h 3274695"/>
                  <a:gd name="connsiteX5" fmla="*/ 1508760 w 1748790"/>
                  <a:gd name="connsiteY5" fmla="*/ 480060 h 3274695"/>
                  <a:gd name="connsiteX6" fmla="*/ 1388745 w 1748790"/>
                  <a:gd name="connsiteY6" fmla="*/ 417195 h 3274695"/>
                  <a:gd name="connsiteX7" fmla="*/ 1383030 w 1748790"/>
                  <a:gd name="connsiteY7" fmla="*/ 1703070 h 3274695"/>
                  <a:gd name="connsiteX8" fmla="*/ 1217295 w 1748790"/>
                  <a:gd name="connsiteY8" fmla="*/ 3188970 h 3274695"/>
                  <a:gd name="connsiteX9" fmla="*/ 1120140 w 1748790"/>
                  <a:gd name="connsiteY9" fmla="*/ 3274695 h 3274695"/>
                  <a:gd name="connsiteX10" fmla="*/ 617220 w 1748790"/>
                  <a:gd name="connsiteY10" fmla="*/ 3274695 h 3274695"/>
                  <a:gd name="connsiteX11" fmla="*/ 520065 w 1748790"/>
                  <a:gd name="connsiteY11" fmla="*/ 3143250 h 3274695"/>
                  <a:gd name="connsiteX12" fmla="*/ 371475 w 1748790"/>
                  <a:gd name="connsiteY12" fmla="*/ 1651635 h 3274695"/>
                  <a:gd name="connsiteX13" fmla="*/ 365760 w 1748790"/>
                  <a:gd name="connsiteY13" fmla="*/ 417195 h 3274695"/>
                  <a:gd name="connsiteX14" fmla="*/ 251460 w 1748790"/>
                  <a:gd name="connsiteY14" fmla="*/ 491490 h 3274695"/>
                  <a:gd name="connsiteX15" fmla="*/ 251460 w 1748790"/>
                  <a:gd name="connsiteY15" fmla="*/ 1571625 h 3274695"/>
                  <a:gd name="connsiteX16" fmla="*/ 0 w 1748790"/>
                  <a:gd name="connsiteY16" fmla="*/ 1560195 h 3274695"/>
                  <a:gd name="connsiteX17" fmla="*/ 0 w 1748790"/>
                  <a:gd name="connsiteY17" fmla="*/ 257175 h 3274695"/>
                  <a:gd name="connsiteX18" fmla="*/ 200025 w 1748790"/>
                  <a:gd name="connsiteY18" fmla="*/ 0 h 3274695"/>
                  <a:gd name="connsiteX0" fmla="*/ 200025 w 1748790"/>
                  <a:gd name="connsiteY0" fmla="*/ 0 h 3274695"/>
                  <a:gd name="connsiteX1" fmla="*/ 1537335 w 1748790"/>
                  <a:gd name="connsiteY1" fmla="*/ 0 h 3274695"/>
                  <a:gd name="connsiteX2" fmla="*/ 1748790 w 1748790"/>
                  <a:gd name="connsiteY2" fmla="*/ 234315 h 3274695"/>
                  <a:gd name="connsiteX3" fmla="*/ 1743075 w 1748790"/>
                  <a:gd name="connsiteY3" fmla="*/ 1571625 h 3274695"/>
                  <a:gd name="connsiteX4" fmla="*/ 1497330 w 1748790"/>
                  <a:gd name="connsiteY4" fmla="*/ 1583055 h 3274695"/>
                  <a:gd name="connsiteX5" fmla="*/ 1508760 w 1748790"/>
                  <a:gd name="connsiteY5" fmla="*/ 480060 h 3274695"/>
                  <a:gd name="connsiteX6" fmla="*/ 1388745 w 1748790"/>
                  <a:gd name="connsiteY6" fmla="*/ 417195 h 3274695"/>
                  <a:gd name="connsiteX7" fmla="*/ 1383030 w 1748790"/>
                  <a:gd name="connsiteY7" fmla="*/ 1703070 h 3274695"/>
                  <a:gd name="connsiteX8" fmla="*/ 1217295 w 1748790"/>
                  <a:gd name="connsiteY8" fmla="*/ 3188970 h 3274695"/>
                  <a:gd name="connsiteX9" fmla="*/ 1120140 w 1748790"/>
                  <a:gd name="connsiteY9" fmla="*/ 3274695 h 3274695"/>
                  <a:gd name="connsiteX10" fmla="*/ 617220 w 1748790"/>
                  <a:gd name="connsiteY10" fmla="*/ 3274695 h 3274695"/>
                  <a:gd name="connsiteX11" fmla="*/ 520065 w 1748790"/>
                  <a:gd name="connsiteY11" fmla="*/ 3143250 h 3274695"/>
                  <a:gd name="connsiteX12" fmla="*/ 371475 w 1748790"/>
                  <a:gd name="connsiteY12" fmla="*/ 1651635 h 3274695"/>
                  <a:gd name="connsiteX13" fmla="*/ 365760 w 1748790"/>
                  <a:gd name="connsiteY13" fmla="*/ 417195 h 3274695"/>
                  <a:gd name="connsiteX14" fmla="*/ 251460 w 1748790"/>
                  <a:gd name="connsiteY14" fmla="*/ 491490 h 3274695"/>
                  <a:gd name="connsiteX15" fmla="*/ 251460 w 1748790"/>
                  <a:gd name="connsiteY15" fmla="*/ 1571625 h 3274695"/>
                  <a:gd name="connsiteX16" fmla="*/ 0 w 1748790"/>
                  <a:gd name="connsiteY16" fmla="*/ 1560195 h 3274695"/>
                  <a:gd name="connsiteX17" fmla="*/ 0 w 1748790"/>
                  <a:gd name="connsiteY17" fmla="*/ 257175 h 3274695"/>
                  <a:gd name="connsiteX18" fmla="*/ 200025 w 1748790"/>
                  <a:gd name="connsiteY18" fmla="*/ 0 h 3274695"/>
                  <a:gd name="connsiteX0" fmla="*/ 200025 w 1748790"/>
                  <a:gd name="connsiteY0" fmla="*/ 0 h 3274695"/>
                  <a:gd name="connsiteX1" fmla="*/ 1537335 w 1748790"/>
                  <a:gd name="connsiteY1" fmla="*/ 0 h 3274695"/>
                  <a:gd name="connsiteX2" fmla="*/ 1748790 w 1748790"/>
                  <a:gd name="connsiteY2" fmla="*/ 234315 h 3274695"/>
                  <a:gd name="connsiteX3" fmla="*/ 1743075 w 1748790"/>
                  <a:gd name="connsiteY3" fmla="*/ 1571625 h 3274695"/>
                  <a:gd name="connsiteX4" fmla="*/ 1497330 w 1748790"/>
                  <a:gd name="connsiteY4" fmla="*/ 1583055 h 3274695"/>
                  <a:gd name="connsiteX5" fmla="*/ 1508760 w 1748790"/>
                  <a:gd name="connsiteY5" fmla="*/ 480060 h 3274695"/>
                  <a:gd name="connsiteX6" fmla="*/ 1388745 w 1748790"/>
                  <a:gd name="connsiteY6" fmla="*/ 417195 h 3274695"/>
                  <a:gd name="connsiteX7" fmla="*/ 1383030 w 1748790"/>
                  <a:gd name="connsiteY7" fmla="*/ 1703070 h 3274695"/>
                  <a:gd name="connsiteX8" fmla="*/ 1217295 w 1748790"/>
                  <a:gd name="connsiteY8" fmla="*/ 3188970 h 3274695"/>
                  <a:gd name="connsiteX9" fmla="*/ 1120140 w 1748790"/>
                  <a:gd name="connsiteY9" fmla="*/ 3274695 h 3274695"/>
                  <a:gd name="connsiteX10" fmla="*/ 617220 w 1748790"/>
                  <a:gd name="connsiteY10" fmla="*/ 3274695 h 3274695"/>
                  <a:gd name="connsiteX11" fmla="*/ 520065 w 1748790"/>
                  <a:gd name="connsiteY11" fmla="*/ 3143250 h 3274695"/>
                  <a:gd name="connsiteX12" fmla="*/ 371475 w 1748790"/>
                  <a:gd name="connsiteY12" fmla="*/ 1651635 h 3274695"/>
                  <a:gd name="connsiteX13" fmla="*/ 365760 w 1748790"/>
                  <a:gd name="connsiteY13" fmla="*/ 417195 h 3274695"/>
                  <a:gd name="connsiteX14" fmla="*/ 251460 w 1748790"/>
                  <a:gd name="connsiteY14" fmla="*/ 491490 h 3274695"/>
                  <a:gd name="connsiteX15" fmla="*/ 251460 w 1748790"/>
                  <a:gd name="connsiteY15" fmla="*/ 1571625 h 3274695"/>
                  <a:gd name="connsiteX16" fmla="*/ 0 w 1748790"/>
                  <a:gd name="connsiteY16" fmla="*/ 1560195 h 3274695"/>
                  <a:gd name="connsiteX17" fmla="*/ 0 w 1748790"/>
                  <a:gd name="connsiteY17" fmla="*/ 257175 h 3274695"/>
                  <a:gd name="connsiteX18" fmla="*/ 200025 w 1748790"/>
                  <a:gd name="connsiteY18" fmla="*/ 0 h 3274695"/>
                  <a:gd name="connsiteX0" fmla="*/ 200025 w 1748790"/>
                  <a:gd name="connsiteY0" fmla="*/ 0 h 3274695"/>
                  <a:gd name="connsiteX1" fmla="*/ 1537335 w 1748790"/>
                  <a:gd name="connsiteY1" fmla="*/ 0 h 3274695"/>
                  <a:gd name="connsiteX2" fmla="*/ 1748790 w 1748790"/>
                  <a:gd name="connsiteY2" fmla="*/ 234315 h 3274695"/>
                  <a:gd name="connsiteX3" fmla="*/ 1743075 w 1748790"/>
                  <a:gd name="connsiteY3" fmla="*/ 1571625 h 3274695"/>
                  <a:gd name="connsiteX4" fmla="*/ 1497330 w 1748790"/>
                  <a:gd name="connsiteY4" fmla="*/ 1583055 h 3274695"/>
                  <a:gd name="connsiteX5" fmla="*/ 1508760 w 1748790"/>
                  <a:gd name="connsiteY5" fmla="*/ 480060 h 3274695"/>
                  <a:gd name="connsiteX6" fmla="*/ 1388745 w 1748790"/>
                  <a:gd name="connsiteY6" fmla="*/ 417195 h 3274695"/>
                  <a:gd name="connsiteX7" fmla="*/ 1383030 w 1748790"/>
                  <a:gd name="connsiteY7" fmla="*/ 1703070 h 3274695"/>
                  <a:gd name="connsiteX8" fmla="*/ 1217295 w 1748790"/>
                  <a:gd name="connsiteY8" fmla="*/ 3188970 h 3274695"/>
                  <a:gd name="connsiteX9" fmla="*/ 1120140 w 1748790"/>
                  <a:gd name="connsiteY9" fmla="*/ 3274695 h 3274695"/>
                  <a:gd name="connsiteX10" fmla="*/ 617220 w 1748790"/>
                  <a:gd name="connsiteY10" fmla="*/ 3274695 h 3274695"/>
                  <a:gd name="connsiteX11" fmla="*/ 520065 w 1748790"/>
                  <a:gd name="connsiteY11" fmla="*/ 3143250 h 3274695"/>
                  <a:gd name="connsiteX12" fmla="*/ 371475 w 1748790"/>
                  <a:gd name="connsiteY12" fmla="*/ 1651635 h 3274695"/>
                  <a:gd name="connsiteX13" fmla="*/ 365760 w 1748790"/>
                  <a:gd name="connsiteY13" fmla="*/ 417195 h 3274695"/>
                  <a:gd name="connsiteX14" fmla="*/ 251460 w 1748790"/>
                  <a:gd name="connsiteY14" fmla="*/ 491490 h 3274695"/>
                  <a:gd name="connsiteX15" fmla="*/ 251460 w 1748790"/>
                  <a:gd name="connsiteY15" fmla="*/ 1571625 h 3274695"/>
                  <a:gd name="connsiteX16" fmla="*/ 0 w 1748790"/>
                  <a:gd name="connsiteY16" fmla="*/ 1560195 h 3274695"/>
                  <a:gd name="connsiteX17" fmla="*/ 0 w 1748790"/>
                  <a:gd name="connsiteY17" fmla="*/ 257175 h 3274695"/>
                  <a:gd name="connsiteX18" fmla="*/ 200025 w 1748790"/>
                  <a:gd name="connsiteY18" fmla="*/ 0 h 3274695"/>
                  <a:gd name="connsiteX0" fmla="*/ 200025 w 1748790"/>
                  <a:gd name="connsiteY0" fmla="*/ 0 h 3274695"/>
                  <a:gd name="connsiteX1" fmla="*/ 1537335 w 1748790"/>
                  <a:gd name="connsiteY1" fmla="*/ 0 h 3274695"/>
                  <a:gd name="connsiteX2" fmla="*/ 1748790 w 1748790"/>
                  <a:gd name="connsiteY2" fmla="*/ 234315 h 3274695"/>
                  <a:gd name="connsiteX3" fmla="*/ 1743075 w 1748790"/>
                  <a:gd name="connsiteY3" fmla="*/ 1571625 h 3274695"/>
                  <a:gd name="connsiteX4" fmla="*/ 1497330 w 1748790"/>
                  <a:gd name="connsiteY4" fmla="*/ 1583055 h 3274695"/>
                  <a:gd name="connsiteX5" fmla="*/ 1508760 w 1748790"/>
                  <a:gd name="connsiteY5" fmla="*/ 480060 h 3274695"/>
                  <a:gd name="connsiteX6" fmla="*/ 1388745 w 1748790"/>
                  <a:gd name="connsiteY6" fmla="*/ 417195 h 3274695"/>
                  <a:gd name="connsiteX7" fmla="*/ 1383030 w 1748790"/>
                  <a:gd name="connsiteY7" fmla="*/ 1703070 h 3274695"/>
                  <a:gd name="connsiteX8" fmla="*/ 1217295 w 1748790"/>
                  <a:gd name="connsiteY8" fmla="*/ 3188970 h 3274695"/>
                  <a:gd name="connsiteX9" fmla="*/ 1120140 w 1748790"/>
                  <a:gd name="connsiteY9" fmla="*/ 3274695 h 3274695"/>
                  <a:gd name="connsiteX10" fmla="*/ 617220 w 1748790"/>
                  <a:gd name="connsiteY10" fmla="*/ 3274695 h 3274695"/>
                  <a:gd name="connsiteX11" fmla="*/ 520065 w 1748790"/>
                  <a:gd name="connsiteY11" fmla="*/ 3143250 h 3274695"/>
                  <a:gd name="connsiteX12" fmla="*/ 371475 w 1748790"/>
                  <a:gd name="connsiteY12" fmla="*/ 1651635 h 3274695"/>
                  <a:gd name="connsiteX13" fmla="*/ 365760 w 1748790"/>
                  <a:gd name="connsiteY13" fmla="*/ 417195 h 3274695"/>
                  <a:gd name="connsiteX14" fmla="*/ 251460 w 1748790"/>
                  <a:gd name="connsiteY14" fmla="*/ 491490 h 3274695"/>
                  <a:gd name="connsiteX15" fmla="*/ 251460 w 1748790"/>
                  <a:gd name="connsiteY15" fmla="*/ 1571625 h 3274695"/>
                  <a:gd name="connsiteX16" fmla="*/ 0 w 1748790"/>
                  <a:gd name="connsiteY16" fmla="*/ 1560195 h 3274695"/>
                  <a:gd name="connsiteX17" fmla="*/ 0 w 1748790"/>
                  <a:gd name="connsiteY17" fmla="*/ 257175 h 3274695"/>
                  <a:gd name="connsiteX18" fmla="*/ 200025 w 1748790"/>
                  <a:gd name="connsiteY18" fmla="*/ 0 h 3274695"/>
                  <a:gd name="connsiteX0" fmla="*/ 200025 w 1748790"/>
                  <a:gd name="connsiteY0" fmla="*/ 0 h 3274695"/>
                  <a:gd name="connsiteX1" fmla="*/ 1537335 w 1748790"/>
                  <a:gd name="connsiteY1" fmla="*/ 0 h 3274695"/>
                  <a:gd name="connsiteX2" fmla="*/ 1748790 w 1748790"/>
                  <a:gd name="connsiteY2" fmla="*/ 234315 h 3274695"/>
                  <a:gd name="connsiteX3" fmla="*/ 1743075 w 1748790"/>
                  <a:gd name="connsiteY3" fmla="*/ 1571625 h 3274695"/>
                  <a:gd name="connsiteX4" fmla="*/ 1497330 w 1748790"/>
                  <a:gd name="connsiteY4" fmla="*/ 1583055 h 3274695"/>
                  <a:gd name="connsiteX5" fmla="*/ 1508760 w 1748790"/>
                  <a:gd name="connsiteY5" fmla="*/ 480060 h 3274695"/>
                  <a:gd name="connsiteX6" fmla="*/ 1388745 w 1748790"/>
                  <a:gd name="connsiteY6" fmla="*/ 417195 h 3274695"/>
                  <a:gd name="connsiteX7" fmla="*/ 1383030 w 1748790"/>
                  <a:gd name="connsiteY7" fmla="*/ 1703070 h 3274695"/>
                  <a:gd name="connsiteX8" fmla="*/ 1217295 w 1748790"/>
                  <a:gd name="connsiteY8" fmla="*/ 3188970 h 3274695"/>
                  <a:gd name="connsiteX9" fmla="*/ 1120140 w 1748790"/>
                  <a:gd name="connsiteY9" fmla="*/ 3274695 h 3274695"/>
                  <a:gd name="connsiteX10" fmla="*/ 617220 w 1748790"/>
                  <a:gd name="connsiteY10" fmla="*/ 3274695 h 3274695"/>
                  <a:gd name="connsiteX11" fmla="*/ 520065 w 1748790"/>
                  <a:gd name="connsiteY11" fmla="*/ 3143250 h 3274695"/>
                  <a:gd name="connsiteX12" fmla="*/ 371475 w 1748790"/>
                  <a:gd name="connsiteY12" fmla="*/ 1651635 h 3274695"/>
                  <a:gd name="connsiteX13" fmla="*/ 365760 w 1748790"/>
                  <a:gd name="connsiteY13" fmla="*/ 417195 h 3274695"/>
                  <a:gd name="connsiteX14" fmla="*/ 251460 w 1748790"/>
                  <a:gd name="connsiteY14" fmla="*/ 491490 h 3274695"/>
                  <a:gd name="connsiteX15" fmla="*/ 251460 w 1748790"/>
                  <a:gd name="connsiteY15" fmla="*/ 1571625 h 3274695"/>
                  <a:gd name="connsiteX16" fmla="*/ 0 w 1748790"/>
                  <a:gd name="connsiteY16" fmla="*/ 1560195 h 3274695"/>
                  <a:gd name="connsiteX17" fmla="*/ 0 w 1748790"/>
                  <a:gd name="connsiteY17" fmla="*/ 257175 h 3274695"/>
                  <a:gd name="connsiteX18" fmla="*/ 200025 w 1748790"/>
                  <a:gd name="connsiteY18" fmla="*/ 0 h 3274695"/>
                  <a:gd name="connsiteX0" fmla="*/ 200025 w 1748790"/>
                  <a:gd name="connsiteY0" fmla="*/ 0 h 3274695"/>
                  <a:gd name="connsiteX1" fmla="*/ 1537335 w 1748790"/>
                  <a:gd name="connsiteY1" fmla="*/ 0 h 3274695"/>
                  <a:gd name="connsiteX2" fmla="*/ 1748790 w 1748790"/>
                  <a:gd name="connsiteY2" fmla="*/ 234315 h 3274695"/>
                  <a:gd name="connsiteX3" fmla="*/ 1743075 w 1748790"/>
                  <a:gd name="connsiteY3" fmla="*/ 1571625 h 3274695"/>
                  <a:gd name="connsiteX4" fmla="*/ 1497330 w 1748790"/>
                  <a:gd name="connsiteY4" fmla="*/ 1583055 h 3274695"/>
                  <a:gd name="connsiteX5" fmla="*/ 1508760 w 1748790"/>
                  <a:gd name="connsiteY5" fmla="*/ 480060 h 3274695"/>
                  <a:gd name="connsiteX6" fmla="*/ 1388745 w 1748790"/>
                  <a:gd name="connsiteY6" fmla="*/ 417195 h 3274695"/>
                  <a:gd name="connsiteX7" fmla="*/ 1383030 w 1748790"/>
                  <a:gd name="connsiteY7" fmla="*/ 1703070 h 3274695"/>
                  <a:gd name="connsiteX8" fmla="*/ 1217295 w 1748790"/>
                  <a:gd name="connsiteY8" fmla="*/ 3188970 h 3274695"/>
                  <a:gd name="connsiteX9" fmla="*/ 1120140 w 1748790"/>
                  <a:gd name="connsiteY9" fmla="*/ 3274695 h 3274695"/>
                  <a:gd name="connsiteX10" fmla="*/ 617220 w 1748790"/>
                  <a:gd name="connsiteY10" fmla="*/ 3274695 h 3274695"/>
                  <a:gd name="connsiteX11" fmla="*/ 520065 w 1748790"/>
                  <a:gd name="connsiteY11" fmla="*/ 3143250 h 3274695"/>
                  <a:gd name="connsiteX12" fmla="*/ 371475 w 1748790"/>
                  <a:gd name="connsiteY12" fmla="*/ 1651635 h 3274695"/>
                  <a:gd name="connsiteX13" fmla="*/ 365760 w 1748790"/>
                  <a:gd name="connsiteY13" fmla="*/ 417195 h 3274695"/>
                  <a:gd name="connsiteX14" fmla="*/ 251460 w 1748790"/>
                  <a:gd name="connsiteY14" fmla="*/ 491490 h 3274695"/>
                  <a:gd name="connsiteX15" fmla="*/ 251460 w 1748790"/>
                  <a:gd name="connsiteY15" fmla="*/ 1571625 h 3274695"/>
                  <a:gd name="connsiteX16" fmla="*/ 0 w 1748790"/>
                  <a:gd name="connsiteY16" fmla="*/ 1560195 h 3274695"/>
                  <a:gd name="connsiteX17" fmla="*/ 0 w 1748790"/>
                  <a:gd name="connsiteY17" fmla="*/ 257175 h 3274695"/>
                  <a:gd name="connsiteX18" fmla="*/ 200025 w 1748790"/>
                  <a:gd name="connsiteY18" fmla="*/ 0 h 3274695"/>
                  <a:gd name="connsiteX0" fmla="*/ 200025 w 1748790"/>
                  <a:gd name="connsiteY0" fmla="*/ 0 h 3274695"/>
                  <a:gd name="connsiteX1" fmla="*/ 1537335 w 1748790"/>
                  <a:gd name="connsiteY1" fmla="*/ 0 h 3274695"/>
                  <a:gd name="connsiteX2" fmla="*/ 1748790 w 1748790"/>
                  <a:gd name="connsiteY2" fmla="*/ 234315 h 3274695"/>
                  <a:gd name="connsiteX3" fmla="*/ 1743075 w 1748790"/>
                  <a:gd name="connsiteY3" fmla="*/ 1571625 h 3274695"/>
                  <a:gd name="connsiteX4" fmla="*/ 1497330 w 1748790"/>
                  <a:gd name="connsiteY4" fmla="*/ 1583055 h 3274695"/>
                  <a:gd name="connsiteX5" fmla="*/ 1508760 w 1748790"/>
                  <a:gd name="connsiteY5" fmla="*/ 480060 h 3274695"/>
                  <a:gd name="connsiteX6" fmla="*/ 1388745 w 1748790"/>
                  <a:gd name="connsiteY6" fmla="*/ 417195 h 3274695"/>
                  <a:gd name="connsiteX7" fmla="*/ 1383030 w 1748790"/>
                  <a:gd name="connsiteY7" fmla="*/ 1703070 h 3274695"/>
                  <a:gd name="connsiteX8" fmla="*/ 1217295 w 1748790"/>
                  <a:gd name="connsiteY8" fmla="*/ 3188970 h 3274695"/>
                  <a:gd name="connsiteX9" fmla="*/ 1120140 w 1748790"/>
                  <a:gd name="connsiteY9" fmla="*/ 3274695 h 3274695"/>
                  <a:gd name="connsiteX10" fmla="*/ 617220 w 1748790"/>
                  <a:gd name="connsiteY10" fmla="*/ 3274695 h 3274695"/>
                  <a:gd name="connsiteX11" fmla="*/ 520065 w 1748790"/>
                  <a:gd name="connsiteY11" fmla="*/ 3143250 h 3274695"/>
                  <a:gd name="connsiteX12" fmla="*/ 371475 w 1748790"/>
                  <a:gd name="connsiteY12" fmla="*/ 1651635 h 3274695"/>
                  <a:gd name="connsiteX13" fmla="*/ 365760 w 1748790"/>
                  <a:gd name="connsiteY13" fmla="*/ 417195 h 3274695"/>
                  <a:gd name="connsiteX14" fmla="*/ 251460 w 1748790"/>
                  <a:gd name="connsiteY14" fmla="*/ 491490 h 3274695"/>
                  <a:gd name="connsiteX15" fmla="*/ 251460 w 1748790"/>
                  <a:gd name="connsiteY15" fmla="*/ 1571625 h 3274695"/>
                  <a:gd name="connsiteX16" fmla="*/ 0 w 1748790"/>
                  <a:gd name="connsiteY16" fmla="*/ 1560195 h 3274695"/>
                  <a:gd name="connsiteX17" fmla="*/ 0 w 1748790"/>
                  <a:gd name="connsiteY17" fmla="*/ 257175 h 3274695"/>
                  <a:gd name="connsiteX18" fmla="*/ 200025 w 1748790"/>
                  <a:gd name="connsiteY18" fmla="*/ 0 h 3274695"/>
                  <a:gd name="connsiteX0" fmla="*/ 200025 w 2466498"/>
                  <a:gd name="connsiteY0" fmla="*/ 0 h 3274695"/>
                  <a:gd name="connsiteX1" fmla="*/ 1537335 w 2466498"/>
                  <a:gd name="connsiteY1" fmla="*/ 0 h 3274695"/>
                  <a:gd name="connsiteX2" fmla="*/ 1748790 w 2466498"/>
                  <a:gd name="connsiteY2" fmla="*/ 234315 h 3274695"/>
                  <a:gd name="connsiteX3" fmla="*/ 2466498 w 2466498"/>
                  <a:gd name="connsiteY3" fmla="*/ 768806 h 3274695"/>
                  <a:gd name="connsiteX4" fmla="*/ 1497330 w 2466498"/>
                  <a:gd name="connsiteY4" fmla="*/ 1583055 h 3274695"/>
                  <a:gd name="connsiteX5" fmla="*/ 1508760 w 2466498"/>
                  <a:gd name="connsiteY5" fmla="*/ 480060 h 3274695"/>
                  <a:gd name="connsiteX6" fmla="*/ 1388745 w 2466498"/>
                  <a:gd name="connsiteY6" fmla="*/ 417195 h 3274695"/>
                  <a:gd name="connsiteX7" fmla="*/ 1383030 w 2466498"/>
                  <a:gd name="connsiteY7" fmla="*/ 1703070 h 3274695"/>
                  <a:gd name="connsiteX8" fmla="*/ 1217295 w 2466498"/>
                  <a:gd name="connsiteY8" fmla="*/ 3188970 h 3274695"/>
                  <a:gd name="connsiteX9" fmla="*/ 1120140 w 2466498"/>
                  <a:gd name="connsiteY9" fmla="*/ 3274695 h 3274695"/>
                  <a:gd name="connsiteX10" fmla="*/ 617220 w 2466498"/>
                  <a:gd name="connsiteY10" fmla="*/ 3274695 h 3274695"/>
                  <a:gd name="connsiteX11" fmla="*/ 520065 w 2466498"/>
                  <a:gd name="connsiteY11" fmla="*/ 3143250 h 3274695"/>
                  <a:gd name="connsiteX12" fmla="*/ 371475 w 2466498"/>
                  <a:gd name="connsiteY12" fmla="*/ 1651635 h 3274695"/>
                  <a:gd name="connsiteX13" fmla="*/ 365760 w 2466498"/>
                  <a:gd name="connsiteY13" fmla="*/ 417195 h 3274695"/>
                  <a:gd name="connsiteX14" fmla="*/ 251460 w 2466498"/>
                  <a:gd name="connsiteY14" fmla="*/ 491490 h 3274695"/>
                  <a:gd name="connsiteX15" fmla="*/ 251460 w 2466498"/>
                  <a:gd name="connsiteY15" fmla="*/ 1571625 h 3274695"/>
                  <a:gd name="connsiteX16" fmla="*/ 0 w 2466498"/>
                  <a:gd name="connsiteY16" fmla="*/ 1560195 h 3274695"/>
                  <a:gd name="connsiteX17" fmla="*/ 0 w 2466498"/>
                  <a:gd name="connsiteY17" fmla="*/ 257175 h 3274695"/>
                  <a:gd name="connsiteX18" fmla="*/ 200025 w 2466498"/>
                  <a:gd name="connsiteY18" fmla="*/ 0 h 3274695"/>
                  <a:gd name="connsiteX0" fmla="*/ 200025 w 2473166"/>
                  <a:gd name="connsiteY0" fmla="*/ 0 h 3274695"/>
                  <a:gd name="connsiteX1" fmla="*/ 1537335 w 2473166"/>
                  <a:gd name="connsiteY1" fmla="*/ 0 h 3274695"/>
                  <a:gd name="connsiteX2" fmla="*/ 2466498 w 2473166"/>
                  <a:gd name="connsiteY2" fmla="*/ 768806 h 3274695"/>
                  <a:gd name="connsiteX3" fmla="*/ 1497330 w 2473166"/>
                  <a:gd name="connsiteY3" fmla="*/ 1583055 h 3274695"/>
                  <a:gd name="connsiteX4" fmla="*/ 1508760 w 2473166"/>
                  <a:gd name="connsiteY4" fmla="*/ 480060 h 3274695"/>
                  <a:gd name="connsiteX5" fmla="*/ 1388745 w 2473166"/>
                  <a:gd name="connsiteY5" fmla="*/ 417195 h 3274695"/>
                  <a:gd name="connsiteX6" fmla="*/ 1383030 w 2473166"/>
                  <a:gd name="connsiteY6" fmla="*/ 1703070 h 3274695"/>
                  <a:gd name="connsiteX7" fmla="*/ 1217295 w 2473166"/>
                  <a:gd name="connsiteY7" fmla="*/ 3188970 h 3274695"/>
                  <a:gd name="connsiteX8" fmla="*/ 1120140 w 2473166"/>
                  <a:gd name="connsiteY8" fmla="*/ 3274695 h 3274695"/>
                  <a:gd name="connsiteX9" fmla="*/ 617220 w 2473166"/>
                  <a:gd name="connsiteY9" fmla="*/ 3274695 h 3274695"/>
                  <a:gd name="connsiteX10" fmla="*/ 520065 w 2473166"/>
                  <a:gd name="connsiteY10" fmla="*/ 3143250 h 3274695"/>
                  <a:gd name="connsiteX11" fmla="*/ 371475 w 2473166"/>
                  <a:gd name="connsiteY11" fmla="*/ 1651635 h 3274695"/>
                  <a:gd name="connsiteX12" fmla="*/ 365760 w 2473166"/>
                  <a:gd name="connsiteY12" fmla="*/ 417195 h 3274695"/>
                  <a:gd name="connsiteX13" fmla="*/ 251460 w 2473166"/>
                  <a:gd name="connsiteY13" fmla="*/ 491490 h 3274695"/>
                  <a:gd name="connsiteX14" fmla="*/ 251460 w 2473166"/>
                  <a:gd name="connsiteY14" fmla="*/ 1571625 h 3274695"/>
                  <a:gd name="connsiteX15" fmla="*/ 0 w 2473166"/>
                  <a:gd name="connsiteY15" fmla="*/ 1560195 h 3274695"/>
                  <a:gd name="connsiteX16" fmla="*/ 0 w 2473166"/>
                  <a:gd name="connsiteY16" fmla="*/ 257175 h 3274695"/>
                  <a:gd name="connsiteX17" fmla="*/ 200025 w 2473166"/>
                  <a:gd name="connsiteY17" fmla="*/ 0 h 3274695"/>
                  <a:gd name="connsiteX0" fmla="*/ 200025 w 2473166"/>
                  <a:gd name="connsiteY0" fmla="*/ 0 h 3274695"/>
                  <a:gd name="connsiteX1" fmla="*/ 1537335 w 2473166"/>
                  <a:gd name="connsiteY1" fmla="*/ 0 h 3274695"/>
                  <a:gd name="connsiteX2" fmla="*/ 2466498 w 2473166"/>
                  <a:gd name="connsiteY2" fmla="*/ 768806 h 3274695"/>
                  <a:gd name="connsiteX3" fmla="*/ 2167822 w 2473166"/>
                  <a:gd name="connsiteY3" fmla="*/ 1071367 h 3274695"/>
                  <a:gd name="connsiteX4" fmla="*/ 1508760 w 2473166"/>
                  <a:gd name="connsiteY4" fmla="*/ 480060 h 3274695"/>
                  <a:gd name="connsiteX5" fmla="*/ 1388745 w 2473166"/>
                  <a:gd name="connsiteY5" fmla="*/ 417195 h 3274695"/>
                  <a:gd name="connsiteX6" fmla="*/ 1383030 w 2473166"/>
                  <a:gd name="connsiteY6" fmla="*/ 1703070 h 3274695"/>
                  <a:gd name="connsiteX7" fmla="*/ 1217295 w 2473166"/>
                  <a:gd name="connsiteY7" fmla="*/ 3188970 h 3274695"/>
                  <a:gd name="connsiteX8" fmla="*/ 1120140 w 2473166"/>
                  <a:gd name="connsiteY8" fmla="*/ 3274695 h 3274695"/>
                  <a:gd name="connsiteX9" fmla="*/ 617220 w 2473166"/>
                  <a:gd name="connsiteY9" fmla="*/ 3274695 h 3274695"/>
                  <a:gd name="connsiteX10" fmla="*/ 520065 w 2473166"/>
                  <a:gd name="connsiteY10" fmla="*/ 3143250 h 3274695"/>
                  <a:gd name="connsiteX11" fmla="*/ 371475 w 2473166"/>
                  <a:gd name="connsiteY11" fmla="*/ 1651635 h 3274695"/>
                  <a:gd name="connsiteX12" fmla="*/ 365760 w 2473166"/>
                  <a:gd name="connsiteY12" fmla="*/ 417195 h 3274695"/>
                  <a:gd name="connsiteX13" fmla="*/ 251460 w 2473166"/>
                  <a:gd name="connsiteY13" fmla="*/ 491490 h 3274695"/>
                  <a:gd name="connsiteX14" fmla="*/ 251460 w 2473166"/>
                  <a:gd name="connsiteY14" fmla="*/ 1571625 h 3274695"/>
                  <a:gd name="connsiteX15" fmla="*/ 0 w 2473166"/>
                  <a:gd name="connsiteY15" fmla="*/ 1560195 h 3274695"/>
                  <a:gd name="connsiteX16" fmla="*/ 0 w 2473166"/>
                  <a:gd name="connsiteY16" fmla="*/ 257175 h 3274695"/>
                  <a:gd name="connsiteX17" fmla="*/ 200025 w 2473166"/>
                  <a:gd name="connsiteY17" fmla="*/ 0 h 3274695"/>
                  <a:gd name="connsiteX0" fmla="*/ 200025 w 2473166"/>
                  <a:gd name="connsiteY0" fmla="*/ 0 h 3274695"/>
                  <a:gd name="connsiteX1" fmla="*/ 1537335 w 2473166"/>
                  <a:gd name="connsiteY1" fmla="*/ 0 h 3274695"/>
                  <a:gd name="connsiteX2" fmla="*/ 2466498 w 2473166"/>
                  <a:gd name="connsiteY2" fmla="*/ 768806 h 3274695"/>
                  <a:gd name="connsiteX3" fmla="*/ 2167822 w 2473166"/>
                  <a:gd name="connsiteY3" fmla="*/ 1071367 h 3274695"/>
                  <a:gd name="connsiteX4" fmla="*/ 1508760 w 2473166"/>
                  <a:gd name="connsiteY4" fmla="*/ 480060 h 3274695"/>
                  <a:gd name="connsiteX5" fmla="*/ 1388745 w 2473166"/>
                  <a:gd name="connsiteY5" fmla="*/ 417195 h 3274695"/>
                  <a:gd name="connsiteX6" fmla="*/ 1383030 w 2473166"/>
                  <a:gd name="connsiteY6" fmla="*/ 1703070 h 3274695"/>
                  <a:gd name="connsiteX7" fmla="*/ 1217295 w 2473166"/>
                  <a:gd name="connsiteY7" fmla="*/ 3188970 h 3274695"/>
                  <a:gd name="connsiteX8" fmla="*/ 1120140 w 2473166"/>
                  <a:gd name="connsiteY8" fmla="*/ 3274695 h 3274695"/>
                  <a:gd name="connsiteX9" fmla="*/ 617220 w 2473166"/>
                  <a:gd name="connsiteY9" fmla="*/ 3274695 h 3274695"/>
                  <a:gd name="connsiteX10" fmla="*/ 520065 w 2473166"/>
                  <a:gd name="connsiteY10" fmla="*/ 3143250 h 3274695"/>
                  <a:gd name="connsiteX11" fmla="*/ 371475 w 2473166"/>
                  <a:gd name="connsiteY11" fmla="*/ 1651635 h 3274695"/>
                  <a:gd name="connsiteX12" fmla="*/ 365760 w 2473166"/>
                  <a:gd name="connsiteY12" fmla="*/ 417195 h 3274695"/>
                  <a:gd name="connsiteX13" fmla="*/ 251460 w 2473166"/>
                  <a:gd name="connsiteY13" fmla="*/ 491490 h 3274695"/>
                  <a:gd name="connsiteX14" fmla="*/ 251460 w 2473166"/>
                  <a:gd name="connsiteY14" fmla="*/ 1571625 h 3274695"/>
                  <a:gd name="connsiteX15" fmla="*/ 0 w 2473166"/>
                  <a:gd name="connsiteY15" fmla="*/ 1560195 h 3274695"/>
                  <a:gd name="connsiteX16" fmla="*/ 0 w 2473166"/>
                  <a:gd name="connsiteY16" fmla="*/ 257175 h 3274695"/>
                  <a:gd name="connsiteX17" fmla="*/ 200025 w 2473166"/>
                  <a:gd name="connsiteY17" fmla="*/ 0 h 3274695"/>
                  <a:gd name="connsiteX0" fmla="*/ 200025 w 2466498"/>
                  <a:gd name="connsiteY0" fmla="*/ 0 h 3274695"/>
                  <a:gd name="connsiteX1" fmla="*/ 1537335 w 2466498"/>
                  <a:gd name="connsiteY1" fmla="*/ 0 h 3274695"/>
                  <a:gd name="connsiteX2" fmla="*/ 2466498 w 2466498"/>
                  <a:gd name="connsiteY2" fmla="*/ 768806 h 3274695"/>
                  <a:gd name="connsiteX3" fmla="*/ 2167822 w 2466498"/>
                  <a:gd name="connsiteY3" fmla="*/ 1071367 h 3274695"/>
                  <a:gd name="connsiteX4" fmla="*/ 1508760 w 2466498"/>
                  <a:gd name="connsiteY4" fmla="*/ 480060 h 3274695"/>
                  <a:gd name="connsiteX5" fmla="*/ 1388745 w 2466498"/>
                  <a:gd name="connsiteY5" fmla="*/ 417195 h 3274695"/>
                  <a:gd name="connsiteX6" fmla="*/ 1383030 w 2466498"/>
                  <a:gd name="connsiteY6" fmla="*/ 1703070 h 3274695"/>
                  <a:gd name="connsiteX7" fmla="*/ 1217295 w 2466498"/>
                  <a:gd name="connsiteY7" fmla="*/ 3188970 h 3274695"/>
                  <a:gd name="connsiteX8" fmla="*/ 1120140 w 2466498"/>
                  <a:gd name="connsiteY8" fmla="*/ 3274695 h 3274695"/>
                  <a:gd name="connsiteX9" fmla="*/ 617220 w 2466498"/>
                  <a:gd name="connsiteY9" fmla="*/ 3274695 h 3274695"/>
                  <a:gd name="connsiteX10" fmla="*/ 520065 w 2466498"/>
                  <a:gd name="connsiteY10" fmla="*/ 3143250 h 3274695"/>
                  <a:gd name="connsiteX11" fmla="*/ 371475 w 2466498"/>
                  <a:gd name="connsiteY11" fmla="*/ 1651635 h 3274695"/>
                  <a:gd name="connsiteX12" fmla="*/ 365760 w 2466498"/>
                  <a:gd name="connsiteY12" fmla="*/ 417195 h 3274695"/>
                  <a:gd name="connsiteX13" fmla="*/ 251460 w 2466498"/>
                  <a:gd name="connsiteY13" fmla="*/ 491490 h 3274695"/>
                  <a:gd name="connsiteX14" fmla="*/ 251460 w 2466498"/>
                  <a:gd name="connsiteY14" fmla="*/ 1571625 h 3274695"/>
                  <a:gd name="connsiteX15" fmla="*/ 0 w 2466498"/>
                  <a:gd name="connsiteY15" fmla="*/ 1560195 h 3274695"/>
                  <a:gd name="connsiteX16" fmla="*/ 0 w 2466498"/>
                  <a:gd name="connsiteY16" fmla="*/ 257175 h 3274695"/>
                  <a:gd name="connsiteX17" fmla="*/ 200025 w 2466498"/>
                  <a:gd name="connsiteY17" fmla="*/ 0 h 3274695"/>
                  <a:gd name="connsiteX0" fmla="*/ 200025 w 2387098"/>
                  <a:gd name="connsiteY0" fmla="*/ 0 h 3274695"/>
                  <a:gd name="connsiteX1" fmla="*/ 1537335 w 2387098"/>
                  <a:gd name="connsiteY1" fmla="*/ 0 h 3274695"/>
                  <a:gd name="connsiteX2" fmla="*/ 2387098 w 2387098"/>
                  <a:gd name="connsiteY2" fmla="*/ 918782 h 3274695"/>
                  <a:gd name="connsiteX3" fmla="*/ 2167822 w 2387098"/>
                  <a:gd name="connsiteY3" fmla="*/ 1071367 h 3274695"/>
                  <a:gd name="connsiteX4" fmla="*/ 1508760 w 2387098"/>
                  <a:gd name="connsiteY4" fmla="*/ 480060 h 3274695"/>
                  <a:gd name="connsiteX5" fmla="*/ 1388745 w 2387098"/>
                  <a:gd name="connsiteY5" fmla="*/ 417195 h 3274695"/>
                  <a:gd name="connsiteX6" fmla="*/ 1383030 w 2387098"/>
                  <a:gd name="connsiteY6" fmla="*/ 1703070 h 3274695"/>
                  <a:gd name="connsiteX7" fmla="*/ 1217295 w 2387098"/>
                  <a:gd name="connsiteY7" fmla="*/ 3188970 h 3274695"/>
                  <a:gd name="connsiteX8" fmla="*/ 1120140 w 2387098"/>
                  <a:gd name="connsiteY8" fmla="*/ 3274695 h 3274695"/>
                  <a:gd name="connsiteX9" fmla="*/ 617220 w 2387098"/>
                  <a:gd name="connsiteY9" fmla="*/ 3274695 h 3274695"/>
                  <a:gd name="connsiteX10" fmla="*/ 520065 w 2387098"/>
                  <a:gd name="connsiteY10" fmla="*/ 3143250 h 3274695"/>
                  <a:gd name="connsiteX11" fmla="*/ 371475 w 2387098"/>
                  <a:gd name="connsiteY11" fmla="*/ 1651635 h 3274695"/>
                  <a:gd name="connsiteX12" fmla="*/ 365760 w 2387098"/>
                  <a:gd name="connsiteY12" fmla="*/ 417195 h 3274695"/>
                  <a:gd name="connsiteX13" fmla="*/ 251460 w 2387098"/>
                  <a:gd name="connsiteY13" fmla="*/ 491490 h 3274695"/>
                  <a:gd name="connsiteX14" fmla="*/ 251460 w 2387098"/>
                  <a:gd name="connsiteY14" fmla="*/ 1571625 h 3274695"/>
                  <a:gd name="connsiteX15" fmla="*/ 0 w 2387098"/>
                  <a:gd name="connsiteY15" fmla="*/ 1560195 h 3274695"/>
                  <a:gd name="connsiteX16" fmla="*/ 0 w 2387098"/>
                  <a:gd name="connsiteY16" fmla="*/ 257175 h 3274695"/>
                  <a:gd name="connsiteX17" fmla="*/ 200025 w 2387098"/>
                  <a:gd name="connsiteY17" fmla="*/ 0 h 3274695"/>
                  <a:gd name="connsiteX0" fmla="*/ 200025 w 2387098"/>
                  <a:gd name="connsiteY0" fmla="*/ 0 h 3274695"/>
                  <a:gd name="connsiteX1" fmla="*/ 1537335 w 2387098"/>
                  <a:gd name="connsiteY1" fmla="*/ 0 h 3274695"/>
                  <a:gd name="connsiteX2" fmla="*/ 2387098 w 2387098"/>
                  <a:gd name="connsiteY2" fmla="*/ 918782 h 3274695"/>
                  <a:gd name="connsiteX3" fmla="*/ 2238398 w 2387098"/>
                  <a:gd name="connsiteY3" fmla="*/ 1133124 h 3274695"/>
                  <a:gd name="connsiteX4" fmla="*/ 1508760 w 2387098"/>
                  <a:gd name="connsiteY4" fmla="*/ 480060 h 3274695"/>
                  <a:gd name="connsiteX5" fmla="*/ 1388745 w 2387098"/>
                  <a:gd name="connsiteY5" fmla="*/ 417195 h 3274695"/>
                  <a:gd name="connsiteX6" fmla="*/ 1383030 w 2387098"/>
                  <a:gd name="connsiteY6" fmla="*/ 1703070 h 3274695"/>
                  <a:gd name="connsiteX7" fmla="*/ 1217295 w 2387098"/>
                  <a:gd name="connsiteY7" fmla="*/ 3188970 h 3274695"/>
                  <a:gd name="connsiteX8" fmla="*/ 1120140 w 2387098"/>
                  <a:gd name="connsiteY8" fmla="*/ 3274695 h 3274695"/>
                  <a:gd name="connsiteX9" fmla="*/ 617220 w 2387098"/>
                  <a:gd name="connsiteY9" fmla="*/ 3274695 h 3274695"/>
                  <a:gd name="connsiteX10" fmla="*/ 520065 w 2387098"/>
                  <a:gd name="connsiteY10" fmla="*/ 3143250 h 3274695"/>
                  <a:gd name="connsiteX11" fmla="*/ 371475 w 2387098"/>
                  <a:gd name="connsiteY11" fmla="*/ 1651635 h 3274695"/>
                  <a:gd name="connsiteX12" fmla="*/ 365760 w 2387098"/>
                  <a:gd name="connsiteY12" fmla="*/ 417195 h 3274695"/>
                  <a:gd name="connsiteX13" fmla="*/ 251460 w 2387098"/>
                  <a:gd name="connsiteY13" fmla="*/ 491490 h 3274695"/>
                  <a:gd name="connsiteX14" fmla="*/ 251460 w 2387098"/>
                  <a:gd name="connsiteY14" fmla="*/ 1571625 h 3274695"/>
                  <a:gd name="connsiteX15" fmla="*/ 0 w 2387098"/>
                  <a:gd name="connsiteY15" fmla="*/ 1560195 h 3274695"/>
                  <a:gd name="connsiteX16" fmla="*/ 0 w 2387098"/>
                  <a:gd name="connsiteY16" fmla="*/ 257175 h 3274695"/>
                  <a:gd name="connsiteX17" fmla="*/ 200025 w 2387098"/>
                  <a:gd name="connsiteY17" fmla="*/ 0 h 3274695"/>
                  <a:gd name="connsiteX0" fmla="*/ 420580 w 2607653"/>
                  <a:gd name="connsiteY0" fmla="*/ 1096451 h 4371146"/>
                  <a:gd name="connsiteX1" fmla="*/ 1757890 w 2607653"/>
                  <a:gd name="connsiteY1" fmla="*/ 1096451 h 4371146"/>
                  <a:gd name="connsiteX2" fmla="*/ 2607653 w 2607653"/>
                  <a:gd name="connsiteY2" fmla="*/ 2015233 h 4371146"/>
                  <a:gd name="connsiteX3" fmla="*/ 2458953 w 2607653"/>
                  <a:gd name="connsiteY3" fmla="*/ 2229575 h 4371146"/>
                  <a:gd name="connsiteX4" fmla="*/ 1729315 w 2607653"/>
                  <a:gd name="connsiteY4" fmla="*/ 1576511 h 4371146"/>
                  <a:gd name="connsiteX5" fmla="*/ 1609300 w 2607653"/>
                  <a:gd name="connsiteY5" fmla="*/ 1513646 h 4371146"/>
                  <a:gd name="connsiteX6" fmla="*/ 1603585 w 2607653"/>
                  <a:gd name="connsiteY6" fmla="*/ 2799521 h 4371146"/>
                  <a:gd name="connsiteX7" fmla="*/ 1437850 w 2607653"/>
                  <a:gd name="connsiteY7" fmla="*/ 4285421 h 4371146"/>
                  <a:gd name="connsiteX8" fmla="*/ 1340695 w 2607653"/>
                  <a:gd name="connsiteY8" fmla="*/ 4371146 h 4371146"/>
                  <a:gd name="connsiteX9" fmla="*/ 837775 w 2607653"/>
                  <a:gd name="connsiteY9" fmla="*/ 4371146 h 4371146"/>
                  <a:gd name="connsiteX10" fmla="*/ 740620 w 2607653"/>
                  <a:gd name="connsiteY10" fmla="*/ 4239701 h 4371146"/>
                  <a:gd name="connsiteX11" fmla="*/ 592030 w 2607653"/>
                  <a:gd name="connsiteY11" fmla="*/ 2748086 h 4371146"/>
                  <a:gd name="connsiteX12" fmla="*/ 586315 w 2607653"/>
                  <a:gd name="connsiteY12" fmla="*/ 1513646 h 4371146"/>
                  <a:gd name="connsiteX13" fmla="*/ 472015 w 2607653"/>
                  <a:gd name="connsiteY13" fmla="*/ 1587941 h 4371146"/>
                  <a:gd name="connsiteX14" fmla="*/ 472015 w 2607653"/>
                  <a:gd name="connsiteY14" fmla="*/ 2668076 h 4371146"/>
                  <a:gd name="connsiteX15" fmla="*/ 220555 w 2607653"/>
                  <a:gd name="connsiteY15" fmla="*/ 2656646 h 4371146"/>
                  <a:gd name="connsiteX16" fmla="*/ 0 w 2607653"/>
                  <a:gd name="connsiteY16" fmla="*/ 171449 h 4371146"/>
                  <a:gd name="connsiteX17" fmla="*/ 420580 w 2607653"/>
                  <a:gd name="connsiteY17" fmla="*/ 1096451 h 4371146"/>
                  <a:gd name="connsiteX0" fmla="*/ 649960 w 2837033"/>
                  <a:gd name="connsiteY0" fmla="*/ 1096451 h 4371146"/>
                  <a:gd name="connsiteX1" fmla="*/ 1987270 w 2837033"/>
                  <a:gd name="connsiteY1" fmla="*/ 1096451 h 4371146"/>
                  <a:gd name="connsiteX2" fmla="*/ 2837033 w 2837033"/>
                  <a:gd name="connsiteY2" fmla="*/ 2015233 h 4371146"/>
                  <a:gd name="connsiteX3" fmla="*/ 2688333 w 2837033"/>
                  <a:gd name="connsiteY3" fmla="*/ 2229575 h 4371146"/>
                  <a:gd name="connsiteX4" fmla="*/ 1958695 w 2837033"/>
                  <a:gd name="connsiteY4" fmla="*/ 1576511 h 4371146"/>
                  <a:gd name="connsiteX5" fmla="*/ 1838680 w 2837033"/>
                  <a:gd name="connsiteY5" fmla="*/ 1513646 h 4371146"/>
                  <a:gd name="connsiteX6" fmla="*/ 1832965 w 2837033"/>
                  <a:gd name="connsiteY6" fmla="*/ 2799521 h 4371146"/>
                  <a:gd name="connsiteX7" fmla="*/ 1667230 w 2837033"/>
                  <a:gd name="connsiteY7" fmla="*/ 4285421 h 4371146"/>
                  <a:gd name="connsiteX8" fmla="*/ 1570075 w 2837033"/>
                  <a:gd name="connsiteY8" fmla="*/ 4371146 h 4371146"/>
                  <a:gd name="connsiteX9" fmla="*/ 1067155 w 2837033"/>
                  <a:gd name="connsiteY9" fmla="*/ 4371146 h 4371146"/>
                  <a:gd name="connsiteX10" fmla="*/ 970000 w 2837033"/>
                  <a:gd name="connsiteY10" fmla="*/ 4239701 h 4371146"/>
                  <a:gd name="connsiteX11" fmla="*/ 821410 w 2837033"/>
                  <a:gd name="connsiteY11" fmla="*/ 2748086 h 4371146"/>
                  <a:gd name="connsiteX12" fmla="*/ 815695 w 2837033"/>
                  <a:gd name="connsiteY12" fmla="*/ 1513646 h 4371146"/>
                  <a:gd name="connsiteX13" fmla="*/ 701395 w 2837033"/>
                  <a:gd name="connsiteY13" fmla="*/ 1587941 h 4371146"/>
                  <a:gd name="connsiteX14" fmla="*/ 701395 w 2837033"/>
                  <a:gd name="connsiteY14" fmla="*/ 2668076 h 4371146"/>
                  <a:gd name="connsiteX15" fmla="*/ 0 w 2837033"/>
                  <a:gd name="connsiteY15" fmla="*/ 265827 h 4371146"/>
                  <a:gd name="connsiteX16" fmla="*/ 229380 w 2837033"/>
                  <a:gd name="connsiteY16" fmla="*/ 171449 h 4371146"/>
                  <a:gd name="connsiteX17" fmla="*/ 649960 w 2837033"/>
                  <a:gd name="connsiteY17" fmla="*/ 1096451 h 4371146"/>
                  <a:gd name="connsiteX0" fmla="*/ 649960 w 2837033"/>
                  <a:gd name="connsiteY0" fmla="*/ 1096451 h 4371146"/>
                  <a:gd name="connsiteX1" fmla="*/ 1987270 w 2837033"/>
                  <a:gd name="connsiteY1" fmla="*/ 1096451 h 4371146"/>
                  <a:gd name="connsiteX2" fmla="*/ 2837033 w 2837033"/>
                  <a:gd name="connsiteY2" fmla="*/ 2015233 h 4371146"/>
                  <a:gd name="connsiteX3" fmla="*/ 2688333 w 2837033"/>
                  <a:gd name="connsiteY3" fmla="*/ 2229575 h 4371146"/>
                  <a:gd name="connsiteX4" fmla="*/ 1958695 w 2837033"/>
                  <a:gd name="connsiteY4" fmla="*/ 1576511 h 4371146"/>
                  <a:gd name="connsiteX5" fmla="*/ 1838680 w 2837033"/>
                  <a:gd name="connsiteY5" fmla="*/ 1513646 h 4371146"/>
                  <a:gd name="connsiteX6" fmla="*/ 1832965 w 2837033"/>
                  <a:gd name="connsiteY6" fmla="*/ 2799521 h 4371146"/>
                  <a:gd name="connsiteX7" fmla="*/ 1667230 w 2837033"/>
                  <a:gd name="connsiteY7" fmla="*/ 4285421 h 4371146"/>
                  <a:gd name="connsiteX8" fmla="*/ 1570075 w 2837033"/>
                  <a:gd name="connsiteY8" fmla="*/ 4371146 h 4371146"/>
                  <a:gd name="connsiteX9" fmla="*/ 1067155 w 2837033"/>
                  <a:gd name="connsiteY9" fmla="*/ 4371146 h 4371146"/>
                  <a:gd name="connsiteX10" fmla="*/ 970000 w 2837033"/>
                  <a:gd name="connsiteY10" fmla="*/ 4239701 h 4371146"/>
                  <a:gd name="connsiteX11" fmla="*/ 821410 w 2837033"/>
                  <a:gd name="connsiteY11" fmla="*/ 2748086 h 4371146"/>
                  <a:gd name="connsiteX12" fmla="*/ 815695 w 2837033"/>
                  <a:gd name="connsiteY12" fmla="*/ 1513646 h 4371146"/>
                  <a:gd name="connsiteX13" fmla="*/ 701395 w 2837033"/>
                  <a:gd name="connsiteY13" fmla="*/ 1587941 h 4371146"/>
                  <a:gd name="connsiteX14" fmla="*/ 0 w 2837033"/>
                  <a:gd name="connsiteY14" fmla="*/ 265827 h 4371146"/>
                  <a:gd name="connsiteX15" fmla="*/ 229380 w 2837033"/>
                  <a:gd name="connsiteY15" fmla="*/ 171449 h 4371146"/>
                  <a:gd name="connsiteX16" fmla="*/ 649960 w 2837033"/>
                  <a:gd name="connsiteY16" fmla="*/ 1096451 h 4371146"/>
                  <a:gd name="connsiteX0" fmla="*/ 649960 w 2837033"/>
                  <a:gd name="connsiteY0" fmla="*/ 1096451 h 4371146"/>
                  <a:gd name="connsiteX1" fmla="*/ 1987270 w 2837033"/>
                  <a:gd name="connsiteY1" fmla="*/ 1096451 h 4371146"/>
                  <a:gd name="connsiteX2" fmla="*/ 2837033 w 2837033"/>
                  <a:gd name="connsiteY2" fmla="*/ 2015233 h 4371146"/>
                  <a:gd name="connsiteX3" fmla="*/ 2688333 w 2837033"/>
                  <a:gd name="connsiteY3" fmla="*/ 2229575 h 4371146"/>
                  <a:gd name="connsiteX4" fmla="*/ 1958695 w 2837033"/>
                  <a:gd name="connsiteY4" fmla="*/ 1576511 h 4371146"/>
                  <a:gd name="connsiteX5" fmla="*/ 1838680 w 2837033"/>
                  <a:gd name="connsiteY5" fmla="*/ 1513646 h 4371146"/>
                  <a:gd name="connsiteX6" fmla="*/ 1832965 w 2837033"/>
                  <a:gd name="connsiteY6" fmla="*/ 2799521 h 4371146"/>
                  <a:gd name="connsiteX7" fmla="*/ 1667230 w 2837033"/>
                  <a:gd name="connsiteY7" fmla="*/ 4285421 h 4371146"/>
                  <a:gd name="connsiteX8" fmla="*/ 1570075 w 2837033"/>
                  <a:gd name="connsiteY8" fmla="*/ 4371146 h 4371146"/>
                  <a:gd name="connsiteX9" fmla="*/ 1067155 w 2837033"/>
                  <a:gd name="connsiteY9" fmla="*/ 4371146 h 4371146"/>
                  <a:gd name="connsiteX10" fmla="*/ 970000 w 2837033"/>
                  <a:gd name="connsiteY10" fmla="*/ 4239701 h 4371146"/>
                  <a:gd name="connsiteX11" fmla="*/ 821410 w 2837033"/>
                  <a:gd name="connsiteY11" fmla="*/ 2748086 h 4371146"/>
                  <a:gd name="connsiteX12" fmla="*/ 815695 w 2837033"/>
                  <a:gd name="connsiteY12" fmla="*/ 1513646 h 4371146"/>
                  <a:gd name="connsiteX13" fmla="*/ 666105 w 2837033"/>
                  <a:gd name="connsiteY13" fmla="*/ 1473253 h 4371146"/>
                  <a:gd name="connsiteX14" fmla="*/ 0 w 2837033"/>
                  <a:gd name="connsiteY14" fmla="*/ 265827 h 4371146"/>
                  <a:gd name="connsiteX15" fmla="*/ 229380 w 2837033"/>
                  <a:gd name="connsiteY15" fmla="*/ 171449 h 4371146"/>
                  <a:gd name="connsiteX16" fmla="*/ 649960 w 2837033"/>
                  <a:gd name="connsiteY16" fmla="*/ 1096451 h 4371146"/>
                  <a:gd name="connsiteX0" fmla="*/ 985207 w 2837033"/>
                  <a:gd name="connsiteY0" fmla="*/ 1114097 h 4371146"/>
                  <a:gd name="connsiteX1" fmla="*/ 1987270 w 2837033"/>
                  <a:gd name="connsiteY1" fmla="*/ 1096451 h 4371146"/>
                  <a:gd name="connsiteX2" fmla="*/ 2837033 w 2837033"/>
                  <a:gd name="connsiteY2" fmla="*/ 2015233 h 4371146"/>
                  <a:gd name="connsiteX3" fmla="*/ 2688333 w 2837033"/>
                  <a:gd name="connsiteY3" fmla="*/ 2229575 h 4371146"/>
                  <a:gd name="connsiteX4" fmla="*/ 1958695 w 2837033"/>
                  <a:gd name="connsiteY4" fmla="*/ 1576511 h 4371146"/>
                  <a:gd name="connsiteX5" fmla="*/ 1838680 w 2837033"/>
                  <a:gd name="connsiteY5" fmla="*/ 1513646 h 4371146"/>
                  <a:gd name="connsiteX6" fmla="*/ 1832965 w 2837033"/>
                  <a:gd name="connsiteY6" fmla="*/ 2799521 h 4371146"/>
                  <a:gd name="connsiteX7" fmla="*/ 1667230 w 2837033"/>
                  <a:gd name="connsiteY7" fmla="*/ 4285421 h 4371146"/>
                  <a:gd name="connsiteX8" fmla="*/ 1570075 w 2837033"/>
                  <a:gd name="connsiteY8" fmla="*/ 4371146 h 4371146"/>
                  <a:gd name="connsiteX9" fmla="*/ 1067155 w 2837033"/>
                  <a:gd name="connsiteY9" fmla="*/ 4371146 h 4371146"/>
                  <a:gd name="connsiteX10" fmla="*/ 970000 w 2837033"/>
                  <a:gd name="connsiteY10" fmla="*/ 4239701 h 4371146"/>
                  <a:gd name="connsiteX11" fmla="*/ 821410 w 2837033"/>
                  <a:gd name="connsiteY11" fmla="*/ 2748086 h 4371146"/>
                  <a:gd name="connsiteX12" fmla="*/ 815695 w 2837033"/>
                  <a:gd name="connsiteY12" fmla="*/ 1513646 h 4371146"/>
                  <a:gd name="connsiteX13" fmla="*/ 666105 w 2837033"/>
                  <a:gd name="connsiteY13" fmla="*/ 1473253 h 4371146"/>
                  <a:gd name="connsiteX14" fmla="*/ 0 w 2837033"/>
                  <a:gd name="connsiteY14" fmla="*/ 265827 h 4371146"/>
                  <a:gd name="connsiteX15" fmla="*/ 229380 w 2837033"/>
                  <a:gd name="connsiteY15" fmla="*/ 171449 h 4371146"/>
                  <a:gd name="connsiteX16" fmla="*/ 985207 w 2837033"/>
                  <a:gd name="connsiteY16" fmla="*/ 1114097 h 4371146"/>
                  <a:gd name="connsiteX0" fmla="*/ 932274 w 2784100"/>
                  <a:gd name="connsiteY0" fmla="*/ 1114097 h 4371146"/>
                  <a:gd name="connsiteX1" fmla="*/ 1934337 w 2784100"/>
                  <a:gd name="connsiteY1" fmla="*/ 1096451 h 4371146"/>
                  <a:gd name="connsiteX2" fmla="*/ 2784100 w 2784100"/>
                  <a:gd name="connsiteY2" fmla="*/ 2015233 h 4371146"/>
                  <a:gd name="connsiteX3" fmla="*/ 2635400 w 2784100"/>
                  <a:gd name="connsiteY3" fmla="*/ 2229575 h 4371146"/>
                  <a:gd name="connsiteX4" fmla="*/ 1905762 w 2784100"/>
                  <a:gd name="connsiteY4" fmla="*/ 1576511 h 4371146"/>
                  <a:gd name="connsiteX5" fmla="*/ 1785747 w 2784100"/>
                  <a:gd name="connsiteY5" fmla="*/ 1513646 h 4371146"/>
                  <a:gd name="connsiteX6" fmla="*/ 1780032 w 2784100"/>
                  <a:gd name="connsiteY6" fmla="*/ 2799521 h 4371146"/>
                  <a:gd name="connsiteX7" fmla="*/ 1614297 w 2784100"/>
                  <a:gd name="connsiteY7" fmla="*/ 4285421 h 4371146"/>
                  <a:gd name="connsiteX8" fmla="*/ 1517142 w 2784100"/>
                  <a:gd name="connsiteY8" fmla="*/ 4371146 h 4371146"/>
                  <a:gd name="connsiteX9" fmla="*/ 1014222 w 2784100"/>
                  <a:gd name="connsiteY9" fmla="*/ 4371146 h 4371146"/>
                  <a:gd name="connsiteX10" fmla="*/ 917067 w 2784100"/>
                  <a:gd name="connsiteY10" fmla="*/ 4239701 h 4371146"/>
                  <a:gd name="connsiteX11" fmla="*/ 768477 w 2784100"/>
                  <a:gd name="connsiteY11" fmla="*/ 2748086 h 4371146"/>
                  <a:gd name="connsiteX12" fmla="*/ 762762 w 2784100"/>
                  <a:gd name="connsiteY12" fmla="*/ 1513646 h 4371146"/>
                  <a:gd name="connsiteX13" fmla="*/ 613172 w 2784100"/>
                  <a:gd name="connsiteY13" fmla="*/ 1473253 h 4371146"/>
                  <a:gd name="connsiteX14" fmla="*/ 0 w 2784100"/>
                  <a:gd name="connsiteY14" fmla="*/ 380516 h 4371146"/>
                  <a:gd name="connsiteX15" fmla="*/ 176447 w 2784100"/>
                  <a:gd name="connsiteY15" fmla="*/ 171449 h 4371146"/>
                  <a:gd name="connsiteX16" fmla="*/ 932274 w 2784100"/>
                  <a:gd name="connsiteY16" fmla="*/ 1114097 h 4371146"/>
                  <a:gd name="connsiteX0" fmla="*/ 932274 w 2784100"/>
                  <a:gd name="connsiteY0" fmla="*/ 1114097 h 4371146"/>
                  <a:gd name="connsiteX1" fmla="*/ 1934337 w 2784100"/>
                  <a:gd name="connsiteY1" fmla="*/ 1096451 h 4371146"/>
                  <a:gd name="connsiteX2" fmla="*/ 2784100 w 2784100"/>
                  <a:gd name="connsiteY2" fmla="*/ 2015233 h 4371146"/>
                  <a:gd name="connsiteX3" fmla="*/ 2635400 w 2784100"/>
                  <a:gd name="connsiteY3" fmla="*/ 2229575 h 4371146"/>
                  <a:gd name="connsiteX4" fmla="*/ 1905762 w 2784100"/>
                  <a:gd name="connsiteY4" fmla="*/ 1576511 h 4371146"/>
                  <a:gd name="connsiteX5" fmla="*/ 1785747 w 2784100"/>
                  <a:gd name="connsiteY5" fmla="*/ 1513646 h 4371146"/>
                  <a:gd name="connsiteX6" fmla="*/ 1780032 w 2784100"/>
                  <a:gd name="connsiteY6" fmla="*/ 2799521 h 4371146"/>
                  <a:gd name="connsiteX7" fmla="*/ 1614297 w 2784100"/>
                  <a:gd name="connsiteY7" fmla="*/ 4285421 h 4371146"/>
                  <a:gd name="connsiteX8" fmla="*/ 1517142 w 2784100"/>
                  <a:gd name="connsiteY8" fmla="*/ 4371146 h 4371146"/>
                  <a:gd name="connsiteX9" fmla="*/ 1014222 w 2784100"/>
                  <a:gd name="connsiteY9" fmla="*/ 4371146 h 4371146"/>
                  <a:gd name="connsiteX10" fmla="*/ 917067 w 2784100"/>
                  <a:gd name="connsiteY10" fmla="*/ 4239701 h 4371146"/>
                  <a:gd name="connsiteX11" fmla="*/ 768477 w 2784100"/>
                  <a:gd name="connsiteY11" fmla="*/ 2748086 h 4371146"/>
                  <a:gd name="connsiteX12" fmla="*/ 762762 w 2784100"/>
                  <a:gd name="connsiteY12" fmla="*/ 1513646 h 4371146"/>
                  <a:gd name="connsiteX13" fmla="*/ 613172 w 2784100"/>
                  <a:gd name="connsiteY13" fmla="*/ 1473253 h 4371146"/>
                  <a:gd name="connsiteX14" fmla="*/ 0 w 2784100"/>
                  <a:gd name="connsiteY14" fmla="*/ 380516 h 4371146"/>
                  <a:gd name="connsiteX15" fmla="*/ 176447 w 2784100"/>
                  <a:gd name="connsiteY15" fmla="*/ 171449 h 4371146"/>
                  <a:gd name="connsiteX16" fmla="*/ 932274 w 2784100"/>
                  <a:gd name="connsiteY16" fmla="*/ 1114097 h 4371146"/>
                  <a:gd name="connsiteX0" fmla="*/ 932274 w 2784100"/>
                  <a:gd name="connsiteY0" fmla="*/ 1114097 h 4371146"/>
                  <a:gd name="connsiteX1" fmla="*/ 1934337 w 2784100"/>
                  <a:gd name="connsiteY1" fmla="*/ 1096451 h 4371146"/>
                  <a:gd name="connsiteX2" fmla="*/ 2784100 w 2784100"/>
                  <a:gd name="connsiteY2" fmla="*/ 2015233 h 4371146"/>
                  <a:gd name="connsiteX3" fmla="*/ 2635400 w 2784100"/>
                  <a:gd name="connsiteY3" fmla="*/ 2229575 h 4371146"/>
                  <a:gd name="connsiteX4" fmla="*/ 1905762 w 2784100"/>
                  <a:gd name="connsiteY4" fmla="*/ 1576511 h 4371146"/>
                  <a:gd name="connsiteX5" fmla="*/ 1785747 w 2784100"/>
                  <a:gd name="connsiteY5" fmla="*/ 1513646 h 4371146"/>
                  <a:gd name="connsiteX6" fmla="*/ 1780032 w 2784100"/>
                  <a:gd name="connsiteY6" fmla="*/ 2799521 h 4371146"/>
                  <a:gd name="connsiteX7" fmla="*/ 1614297 w 2784100"/>
                  <a:gd name="connsiteY7" fmla="*/ 4285421 h 4371146"/>
                  <a:gd name="connsiteX8" fmla="*/ 1517142 w 2784100"/>
                  <a:gd name="connsiteY8" fmla="*/ 4371146 h 4371146"/>
                  <a:gd name="connsiteX9" fmla="*/ 1014222 w 2784100"/>
                  <a:gd name="connsiteY9" fmla="*/ 4371146 h 4371146"/>
                  <a:gd name="connsiteX10" fmla="*/ 917067 w 2784100"/>
                  <a:gd name="connsiteY10" fmla="*/ 4239701 h 4371146"/>
                  <a:gd name="connsiteX11" fmla="*/ 768477 w 2784100"/>
                  <a:gd name="connsiteY11" fmla="*/ 2748086 h 4371146"/>
                  <a:gd name="connsiteX12" fmla="*/ 762762 w 2784100"/>
                  <a:gd name="connsiteY12" fmla="*/ 1513646 h 4371146"/>
                  <a:gd name="connsiteX13" fmla="*/ 604351 w 2784100"/>
                  <a:gd name="connsiteY13" fmla="*/ 1464431 h 4371146"/>
                  <a:gd name="connsiteX14" fmla="*/ 0 w 2784100"/>
                  <a:gd name="connsiteY14" fmla="*/ 380516 h 4371146"/>
                  <a:gd name="connsiteX15" fmla="*/ 176447 w 2784100"/>
                  <a:gd name="connsiteY15" fmla="*/ 171449 h 4371146"/>
                  <a:gd name="connsiteX16" fmla="*/ 932274 w 2784100"/>
                  <a:gd name="connsiteY16" fmla="*/ 1114097 h 4371146"/>
                  <a:gd name="connsiteX0" fmla="*/ 932274 w 2784100"/>
                  <a:gd name="connsiteY0" fmla="*/ 1114097 h 4371146"/>
                  <a:gd name="connsiteX1" fmla="*/ 1934337 w 2784100"/>
                  <a:gd name="connsiteY1" fmla="*/ 1096451 h 4371146"/>
                  <a:gd name="connsiteX2" fmla="*/ 2784100 w 2784100"/>
                  <a:gd name="connsiteY2" fmla="*/ 2015233 h 4371146"/>
                  <a:gd name="connsiteX3" fmla="*/ 2635400 w 2784100"/>
                  <a:gd name="connsiteY3" fmla="*/ 2229575 h 4371146"/>
                  <a:gd name="connsiteX4" fmla="*/ 1905762 w 2784100"/>
                  <a:gd name="connsiteY4" fmla="*/ 1576511 h 4371146"/>
                  <a:gd name="connsiteX5" fmla="*/ 1785747 w 2784100"/>
                  <a:gd name="connsiteY5" fmla="*/ 1513646 h 4371146"/>
                  <a:gd name="connsiteX6" fmla="*/ 1780032 w 2784100"/>
                  <a:gd name="connsiteY6" fmla="*/ 2799521 h 4371146"/>
                  <a:gd name="connsiteX7" fmla="*/ 1614297 w 2784100"/>
                  <a:gd name="connsiteY7" fmla="*/ 4285421 h 4371146"/>
                  <a:gd name="connsiteX8" fmla="*/ 1517142 w 2784100"/>
                  <a:gd name="connsiteY8" fmla="*/ 4371146 h 4371146"/>
                  <a:gd name="connsiteX9" fmla="*/ 1014222 w 2784100"/>
                  <a:gd name="connsiteY9" fmla="*/ 4371146 h 4371146"/>
                  <a:gd name="connsiteX10" fmla="*/ 917067 w 2784100"/>
                  <a:gd name="connsiteY10" fmla="*/ 4239701 h 4371146"/>
                  <a:gd name="connsiteX11" fmla="*/ 768477 w 2784100"/>
                  <a:gd name="connsiteY11" fmla="*/ 2748086 h 4371146"/>
                  <a:gd name="connsiteX12" fmla="*/ 762762 w 2784100"/>
                  <a:gd name="connsiteY12" fmla="*/ 1513646 h 4371146"/>
                  <a:gd name="connsiteX13" fmla="*/ 604351 w 2784100"/>
                  <a:gd name="connsiteY13" fmla="*/ 1464431 h 4371146"/>
                  <a:gd name="connsiteX14" fmla="*/ 0 w 2784100"/>
                  <a:gd name="connsiteY14" fmla="*/ 380516 h 4371146"/>
                  <a:gd name="connsiteX15" fmla="*/ 176447 w 2784100"/>
                  <a:gd name="connsiteY15" fmla="*/ 171449 h 4371146"/>
                  <a:gd name="connsiteX16" fmla="*/ 932274 w 2784100"/>
                  <a:gd name="connsiteY16" fmla="*/ 1114097 h 4371146"/>
                  <a:gd name="connsiteX0" fmla="*/ 932274 w 2784100"/>
                  <a:gd name="connsiteY0" fmla="*/ 987646 h 4244695"/>
                  <a:gd name="connsiteX1" fmla="*/ 1934337 w 2784100"/>
                  <a:gd name="connsiteY1" fmla="*/ 970000 h 4244695"/>
                  <a:gd name="connsiteX2" fmla="*/ 2784100 w 2784100"/>
                  <a:gd name="connsiteY2" fmla="*/ 1888782 h 4244695"/>
                  <a:gd name="connsiteX3" fmla="*/ 2635400 w 2784100"/>
                  <a:gd name="connsiteY3" fmla="*/ 2103124 h 4244695"/>
                  <a:gd name="connsiteX4" fmla="*/ 1905762 w 2784100"/>
                  <a:gd name="connsiteY4" fmla="*/ 1450060 h 4244695"/>
                  <a:gd name="connsiteX5" fmla="*/ 1785747 w 2784100"/>
                  <a:gd name="connsiteY5" fmla="*/ 1387195 h 4244695"/>
                  <a:gd name="connsiteX6" fmla="*/ 1780032 w 2784100"/>
                  <a:gd name="connsiteY6" fmla="*/ 2673070 h 4244695"/>
                  <a:gd name="connsiteX7" fmla="*/ 1614297 w 2784100"/>
                  <a:gd name="connsiteY7" fmla="*/ 4158970 h 4244695"/>
                  <a:gd name="connsiteX8" fmla="*/ 1517142 w 2784100"/>
                  <a:gd name="connsiteY8" fmla="*/ 4244695 h 4244695"/>
                  <a:gd name="connsiteX9" fmla="*/ 1014222 w 2784100"/>
                  <a:gd name="connsiteY9" fmla="*/ 4244695 h 4244695"/>
                  <a:gd name="connsiteX10" fmla="*/ 917067 w 2784100"/>
                  <a:gd name="connsiteY10" fmla="*/ 4113250 h 4244695"/>
                  <a:gd name="connsiteX11" fmla="*/ 768477 w 2784100"/>
                  <a:gd name="connsiteY11" fmla="*/ 2621635 h 4244695"/>
                  <a:gd name="connsiteX12" fmla="*/ 762762 w 2784100"/>
                  <a:gd name="connsiteY12" fmla="*/ 1387195 h 4244695"/>
                  <a:gd name="connsiteX13" fmla="*/ 604351 w 2784100"/>
                  <a:gd name="connsiteY13" fmla="*/ 1337980 h 4244695"/>
                  <a:gd name="connsiteX14" fmla="*/ 0 w 2784100"/>
                  <a:gd name="connsiteY14" fmla="*/ 254065 h 4244695"/>
                  <a:gd name="connsiteX15" fmla="*/ 176447 w 2784100"/>
                  <a:gd name="connsiteY15" fmla="*/ 44998 h 4244695"/>
                  <a:gd name="connsiteX16" fmla="*/ 932274 w 2784100"/>
                  <a:gd name="connsiteY16" fmla="*/ 987646 h 4244695"/>
                  <a:gd name="connsiteX0" fmla="*/ 985207 w 2837033"/>
                  <a:gd name="connsiteY0" fmla="*/ 987646 h 4244695"/>
                  <a:gd name="connsiteX1" fmla="*/ 1987270 w 2837033"/>
                  <a:gd name="connsiteY1" fmla="*/ 970000 h 4244695"/>
                  <a:gd name="connsiteX2" fmla="*/ 2837033 w 2837033"/>
                  <a:gd name="connsiteY2" fmla="*/ 1888782 h 4244695"/>
                  <a:gd name="connsiteX3" fmla="*/ 2688333 w 2837033"/>
                  <a:gd name="connsiteY3" fmla="*/ 2103124 h 4244695"/>
                  <a:gd name="connsiteX4" fmla="*/ 1958695 w 2837033"/>
                  <a:gd name="connsiteY4" fmla="*/ 1450060 h 4244695"/>
                  <a:gd name="connsiteX5" fmla="*/ 1838680 w 2837033"/>
                  <a:gd name="connsiteY5" fmla="*/ 1387195 h 4244695"/>
                  <a:gd name="connsiteX6" fmla="*/ 1832965 w 2837033"/>
                  <a:gd name="connsiteY6" fmla="*/ 2673070 h 4244695"/>
                  <a:gd name="connsiteX7" fmla="*/ 1667230 w 2837033"/>
                  <a:gd name="connsiteY7" fmla="*/ 4158970 h 4244695"/>
                  <a:gd name="connsiteX8" fmla="*/ 1570075 w 2837033"/>
                  <a:gd name="connsiteY8" fmla="*/ 4244695 h 4244695"/>
                  <a:gd name="connsiteX9" fmla="*/ 1067155 w 2837033"/>
                  <a:gd name="connsiteY9" fmla="*/ 4244695 h 4244695"/>
                  <a:gd name="connsiteX10" fmla="*/ 970000 w 2837033"/>
                  <a:gd name="connsiteY10" fmla="*/ 4113250 h 4244695"/>
                  <a:gd name="connsiteX11" fmla="*/ 821410 w 2837033"/>
                  <a:gd name="connsiteY11" fmla="*/ 2621635 h 4244695"/>
                  <a:gd name="connsiteX12" fmla="*/ 815695 w 2837033"/>
                  <a:gd name="connsiteY12" fmla="*/ 1387195 h 4244695"/>
                  <a:gd name="connsiteX13" fmla="*/ 657284 w 2837033"/>
                  <a:gd name="connsiteY13" fmla="*/ 1337980 h 4244695"/>
                  <a:gd name="connsiteX14" fmla="*/ 0 w 2837033"/>
                  <a:gd name="connsiteY14" fmla="*/ 254066 h 4244695"/>
                  <a:gd name="connsiteX15" fmla="*/ 229380 w 2837033"/>
                  <a:gd name="connsiteY15" fmla="*/ 44998 h 4244695"/>
                  <a:gd name="connsiteX16" fmla="*/ 985207 w 2837033"/>
                  <a:gd name="connsiteY16" fmla="*/ 987646 h 4244695"/>
                  <a:gd name="connsiteX0" fmla="*/ 985207 w 2837033"/>
                  <a:gd name="connsiteY0" fmla="*/ 987646 h 4244695"/>
                  <a:gd name="connsiteX1" fmla="*/ 1987270 w 2837033"/>
                  <a:gd name="connsiteY1" fmla="*/ 970000 h 4244695"/>
                  <a:gd name="connsiteX2" fmla="*/ 2837033 w 2837033"/>
                  <a:gd name="connsiteY2" fmla="*/ 1888782 h 4244695"/>
                  <a:gd name="connsiteX3" fmla="*/ 2688333 w 2837033"/>
                  <a:gd name="connsiteY3" fmla="*/ 2103124 h 4244695"/>
                  <a:gd name="connsiteX4" fmla="*/ 1958695 w 2837033"/>
                  <a:gd name="connsiteY4" fmla="*/ 1450060 h 4244695"/>
                  <a:gd name="connsiteX5" fmla="*/ 1838680 w 2837033"/>
                  <a:gd name="connsiteY5" fmla="*/ 1387195 h 4244695"/>
                  <a:gd name="connsiteX6" fmla="*/ 1832965 w 2837033"/>
                  <a:gd name="connsiteY6" fmla="*/ 2673070 h 4244695"/>
                  <a:gd name="connsiteX7" fmla="*/ 1667230 w 2837033"/>
                  <a:gd name="connsiteY7" fmla="*/ 4158970 h 4244695"/>
                  <a:gd name="connsiteX8" fmla="*/ 1570075 w 2837033"/>
                  <a:gd name="connsiteY8" fmla="*/ 4244695 h 4244695"/>
                  <a:gd name="connsiteX9" fmla="*/ 1067155 w 2837033"/>
                  <a:gd name="connsiteY9" fmla="*/ 4244695 h 4244695"/>
                  <a:gd name="connsiteX10" fmla="*/ 970000 w 2837033"/>
                  <a:gd name="connsiteY10" fmla="*/ 4113250 h 4244695"/>
                  <a:gd name="connsiteX11" fmla="*/ 821410 w 2837033"/>
                  <a:gd name="connsiteY11" fmla="*/ 2621635 h 4244695"/>
                  <a:gd name="connsiteX12" fmla="*/ 815695 w 2837033"/>
                  <a:gd name="connsiteY12" fmla="*/ 1387195 h 4244695"/>
                  <a:gd name="connsiteX13" fmla="*/ 604351 w 2837033"/>
                  <a:gd name="connsiteY13" fmla="*/ 1285047 h 4244695"/>
                  <a:gd name="connsiteX14" fmla="*/ 0 w 2837033"/>
                  <a:gd name="connsiteY14" fmla="*/ 254066 h 4244695"/>
                  <a:gd name="connsiteX15" fmla="*/ 229380 w 2837033"/>
                  <a:gd name="connsiteY15" fmla="*/ 44998 h 4244695"/>
                  <a:gd name="connsiteX16" fmla="*/ 985207 w 2837033"/>
                  <a:gd name="connsiteY16" fmla="*/ 987646 h 4244695"/>
                  <a:gd name="connsiteX0" fmla="*/ 985207 w 2837033"/>
                  <a:gd name="connsiteY0" fmla="*/ 987646 h 4244695"/>
                  <a:gd name="connsiteX1" fmla="*/ 1987270 w 2837033"/>
                  <a:gd name="connsiteY1" fmla="*/ 970000 h 4244695"/>
                  <a:gd name="connsiteX2" fmla="*/ 2837033 w 2837033"/>
                  <a:gd name="connsiteY2" fmla="*/ 1888782 h 4244695"/>
                  <a:gd name="connsiteX3" fmla="*/ 2688333 w 2837033"/>
                  <a:gd name="connsiteY3" fmla="*/ 2103124 h 4244695"/>
                  <a:gd name="connsiteX4" fmla="*/ 1958695 w 2837033"/>
                  <a:gd name="connsiteY4" fmla="*/ 1450060 h 4244695"/>
                  <a:gd name="connsiteX5" fmla="*/ 1838680 w 2837033"/>
                  <a:gd name="connsiteY5" fmla="*/ 1387195 h 4244695"/>
                  <a:gd name="connsiteX6" fmla="*/ 1832965 w 2837033"/>
                  <a:gd name="connsiteY6" fmla="*/ 2673070 h 4244695"/>
                  <a:gd name="connsiteX7" fmla="*/ 1667230 w 2837033"/>
                  <a:gd name="connsiteY7" fmla="*/ 4158970 h 4244695"/>
                  <a:gd name="connsiteX8" fmla="*/ 1570075 w 2837033"/>
                  <a:gd name="connsiteY8" fmla="*/ 4244695 h 4244695"/>
                  <a:gd name="connsiteX9" fmla="*/ 1067155 w 2837033"/>
                  <a:gd name="connsiteY9" fmla="*/ 4244695 h 4244695"/>
                  <a:gd name="connsiteX10" fmla="*/ 970000 w 2837033"/>
                  <a:gd name="connsiteY10" fmla="*/ 4113250 h 4244695"/>
                  <a:gd name="connsiteX11" fmla="*/ 821410 w 2837033"/>
                  <a:gd name="connsiteY11" fmla="*/ 2621635 h 4244695"/>
                  <a:gd name="connsiteX12" fmla="*/ 815695 w 2837033"/>
                  <a:gd name="connsiteY12" fmla="*/ 1387195 h 4244695"/>
                  <a:gd name="connsiteX13" fmla="*/ 604351 w 2837033"/>
                  <a:gd name="connsiteY13" fmla="*/ 1285047 h 4244695"/>
                  <a:gd name="connsiteX14" fmla="*/ 0 w 2837033"/>
                  <a:gd name="connsiteY14" fmla="*/ 254066 h 4244695"/>
                  <a:gd name="connsiteX15" fmla="*/ 229380 w 2837033"/>
                  <a:gd name="connsiteY15" fmla="*/ 44998 h 4244695"/>
                  <a:gd name="connsiteX16" fmla="*/ 985207 w 2837033"/>
                  <a:gd name="connsiteY16" fmla="*/ 987646 h 4244695"/>
                  <a:gd name="connsiteX0" fmla="*/ 985207 w 2837033"/>
                  <a:gd name="connsiteY0" fmla="*/ 987646 h 4244695"/>
                  <a:gd name="connsiteX1" fmla="*/ 1987270 w 2837033"/>
                  <a:gd name="connsiteY1" fmla="*/ 970000 h 4244695"/>
                  <a:gd name="connsiteX2" fmla="*/ 2837033 w 2837033"/>
                  <a:gd name="connsiteY2" fmla="*/ 1888782 h 4244695"/>
                  <a:gd name="connsiteX3" fmla="*/ 2688333 w 2837033"/>
                  <a:gd name="connsiteY3" fmla="*/ 2103124 h 4244695"/>
                  <a:gd name="connsiteX4" fmla="*/ 1958695 w 2837033"/>
                  <a:gd name="connsiteY4" fmla="*/ 1450060 h 4244695"/>
                  <a:gd name="connsiteX5" fmla="*/ 1821038 w 2837033"/>
                  <a:gd name="connsiteY5" fmla="*/ 1457774 h 4244695"/>
                  <a:gd name="connsiteX6" fmla="*/ 1832965 w 2837033"/>
                  <a:gd name="connsiteY6" fmla="*/ 2673070 h 4244695"/>
                  <a:gd name="connsiteX7" fmla="*/ 1667230 w 2837033"/>
                  <a:gd name="connsiteY7" fmla="*/ 4158970 h 4244695"/>
                  <a:gd name="connsiteX8" fmla="*/ 1570075 w 2837033"/>
                  <a:gd name="connsiteY8" fmla="*/ 4244695 h 4244695"/>
                  <a:gd name="connsiteX9" fmla="*/ 1067155 w 2837033"/>
                  <a:gd name="connsiteY9" fmla="*/ 4244695 h 4244695"/>
                  <a:gd name="connsiteX10" fmla="*/ 970000 w 2837033"/>
                  <a:gd name="connsiteY10" fmla="*/ 4113250 h 4244695"/>
                  <a:gd name="connsiteX11" fmla="*/ 821410 w 2837033"/>
                  <a:gd name="connsiteY11" fmla="*/ 2621635 h 4244695"/>
                  <a:gd name="connsiteX12" fmla="*/ 815695 w 2837033"/>
                  <a:gd name="connsiteY12" fmla="*/ 1387195 h 4244695"/>
                  <a:gd name="connsiteX13" fmla="*/ 604351 w 2837033"/>
                  <a:gd name="connsiteY13" fmla="*/ 1285047 h 4244695"/>
                  <a:gd name="connsiteX14" fmla="*/ 0 w 2837033"/>
                  <a:gd name="connsiteY14" fmla="*/ 254066 h 4244695"/>
                  <a:gd name="connsiteX15" fmla="*/ 229380 w 2837033"/>
                  <a:gd name="connsiteY15" fmla="*/ 44998 h 4244695"/>
                  <a:gd name="connsiteX16" fmla="*/ 985207 w 2837033"/>
                  <a:gd name="connsiteY16" fmla="*/ 987646 h 4244695"/>
                  <a:gd name="connsiteX0" fmla="*/ 985207 w 2837033"/>
                  <a:gd name="connsiteY0" fmla="*/ 987646 h 4244695"/>
                  <a:gd name="connsiteX1" fmla="*/ 1987270 w 2837033"/>
                  <a:gd name="connsiteY1" fmla="*/ 970000 h 4244695"/>
                  <a:gd name="connsiteX2" fmla="*/ 2837033 w 2837033"/>
                  <a:gd name="connsiteY2" fmla="*/ 1888782 h 4244695"/>
                  <a:gd name="connsiteX3" fmla="*/ 2688333 w 2837033"/>
                  <a:gd name="connsiteY3" fmla="*/ 2103124 h 4244695"/>
                  <a:gd name="connsiteX4" fmla="*/ 1932227 w 2837033"/>
                  <a:gd name="connsiteY4" fmla="*/ 1423592 h 4244695"/>
                  <a:gd name="connsiteX5" fmla="*/ 1821038 w 2837033"/>
                  <a:gd name="connsiteY5" fmla="*/ 1457774 h 4244695"/>
                  <a:gd name="connsiteX6" fmla="*/ 1832965 w 2837033"/>
                  <a:gd name="connsiteY6" fmla="*/ 2673070 h 4244695"/>
                  <a:gd name="connsiteX7" fmla="*/ 1667230 w 2837033"/>
                  <a:gd name="connsiteY7" fmla="*/ 4158970 h 4244695"/>
                  <a:gd name="connsiteX8" fmla="*/ 1570075 w 2837033"/>
                  <a:gd name="connsiteY8" fmla="*/ 4244695 h 4244695"/>
                  <a:gd name="connsiteX9" fmla="*/ 1067155 w 2837033"/>
                  <a:gd name="connsiteY9" fmla="*/ 4244695 h 4244695"/>
                  <a:gd name="connsiteX10" fmla="*/ 970000 w 2837033"/>
                  <a:gd name="connsiteY10" fmla="*/ 4113250 h 4244695"/>
                  <a:gd name="connsiteX11" fmla="*/ 821410 w 2837033"/>
                  <a:gd name="connsiteY11" fmla="*/ 2621635 h 4244695"/>
                  <a:gd name="connsiteX12" fmla="*/ 815695 w 2837033"/>
                  <a:gd name="connsiteY12" fmla="*/ 1387195 h 4244695"/>
                  <a:gd name="connsiteX13" fmla="*/ 604351 w 2837033"/>
                  <a:gd name="connsiteY13" fmla="*/ 1285047 h 4244695"/>
                  <a:gd name="connsiteX14" fmla="*/ 0 w 2837033"/>
                  <a:gd name="connsiteY14" fmla="*/ 254066 h 4244695"/>
                  <a:gd name="connsiteX15" fmla="*/ 229380 w 2837033"/>
                  <a:gd name="connsiteY15" fmla="*/ 44998 h 4244695"/>
                  <a:gd name="connsiteX16" fmla="*/ 985207 w 2837033"/>
                  <a:gd name="connsiteY16" fmla="*/ 987646 h 4244695"/>
                  <a:gd name="connsiteX0" fmla="*/ 985207 w 2837033"/>
                  <a:gd name="connsiteY0" fmla="*/ 987646 h 4244695"/>
                  <a:gd name="connsiteX1" fmla="*/ 1987270 w 2837033"/>
                  <a:gd name="connsiteY1" fmla="*/ 970000 h 4244695"/>
                  <a:gd name="connsiteX2" fmla="*/ 2837033 w 2837033"/>
                  <a:gd name="connsiteY2" fmla="*/ 1888782 h 4244695"/>
                  <a:gd name="connsiteX3" fmla="*/ 2688333 w 2837033"/>
                  <a:gd name="connsiteY3" fmla="*/ 2103124 h 4244695"/>
                  <a:gd name="connsiteX4" fmla="*/ 1932227 w 2837033"/>
                  <a:gd name="connsiteY4" fmla="*/ 1423592 h 4244695"/>
                  <a:gd name="connsiteX5" fmla="*/ 1821038 w 2837033"/>
                  <a:gd name="connsiteY5" fmla="*/ 1457774 h 4244695"/>
                  <a:gd name="connsiteX6" fmla="*/ 1832965 w 2837033"/>
                  <a:gd name="connsiteY6" fmla="*/ 2673070 h 4244695"/>
                  <a:gd name="connsiteX7" fmla="*/ 1667230 w 2837033"/>
                  <a:gd name="connsiteY7" fmla="*/ 4158970 h 4244695"/>
                  <a:gd name="connsiteX8" fmla="*/ 1570075 w 2837033"/>
                  <a:gd name="connsiteY8" fmla="*/ 4244695 h 4244695"/>
                  <a:gd name="connsiteX9" fmla="*/ 1067155 w 2837033"/>
                  <a:gd name="connsiteY9" fmla="*/ 4244695 h 4244695"/>
                  <a:gd name="connsiteX10" fmla="*/ 970000 w 2837033"/>
                  <a:gd name="connsiteY10" fmla="*/ 4113250 h 4244695"/>
                  <a:gd name="connsiteX11" fmla="*/ 821410 w 2837033"/>
                  <a:gd name="connsiteY11" fmla="*/ 2621635 h 4244695"/>
                  <a:gd name="connsiteX12" fmla="*/ 815695 w 2837033"/>
                  <a:gd name="connsiteY12" fmla="*/ 1387195 h 4244695"/>
                  <a:gd name="connsiteX13" fmla="*/ 604351 w 2837033"/>
                  <a:gd name="connsiteY13" fmla="*/ 1285047 h 4244695"/>
                  <a:gd name="connsiteX14" fmla="*/ 0 w 2837033"/>
                  <a:gd name="connsiteY14" fmla="*/ 254066 h 4244695"/>
                  <a:gd name="connsiteX15" fmla="*/ 229380 w 2837033"/>
                  <a:gd name="connsiteY15" fmla="*/ 44998 h 4244695"/>
                  <a:gd name="connsiteX16" fmla="*/ 985207 w 2837033"/>
                  <a:gd name="connsiteY16" fmla="*/ 987646 h 4244695"/>
                  <a:gd name="connsiteX0" fmla="*/ 985207 w 2837033"/>
                  <a:gd name="connsiteY0" fmla="*/ 987646 h 4244695"/>
                  <a:gd name="connsiteX1" fmla="*/ 1987270 w 2837033"/>
                  <a:gd name="connsiteY1" fmla="*/ 970000 h 4244695"/>
                  <a:gd name="connsiteX2" fmla="*/ 2837033 w 2837033"/>
                  <a:gd name="connsiteY2" fmla="*/ 1888782 h 4244695"/>
                  <a:gd name="connsiteX3" fmla="*/ 2688333 w 2837033"/>
                  <a:gd name="connsiteY3" fmla="*/ 2103124 h 4244695"/>
                  <a:gd name="connsiteX4" fmla="*/ 1932227 w 2837033"/>
                  <a:gd name="connsiteY4" fmla="*/ 1423592 h 4244695"/>
                  <a:gd name="connsiteX5" fmla="*/ 1821038 w 2837033"/>
                  <a:gd name="connsiteY5" fmla="*/ 1457774 h 4244695"/>
                  <a:gd name="connsiteX6" fmla="*/ 1832965 w 2837033"/>
                  <a:gd name="connsiteY6" fmla="*/ 2673070 h 4244695"/>
                  <a:gd name="connsiteX7" fmla="*/ 1667230 w 2837033"/>
                  <a:gd name="connsiteY7" fmla="*/ 4158970 h 4244695"/>
                  <a:gd name="connsiteX8" fmla="*/ 1570075 w 2837033"/>
                  <a:gd name="connsiteY8" fmla="*/ 4244695 h 4244695"/>
                  <a:gd name="connsiteX9" fmla="*/ 1067155 w 2837033"/>
                  <a:gd name="connsiteY9" fmla="*/ 4244695 h 4244695"/>
                  <a:gd name="connsiteX10" fmla="*/ 970000 w 2837033"/>
                  <a:gd name="connsiteY10" fmla="*/ 4113250 h 4244695"/>
                  <a:gd name="connsiteX11" fmla="*/ 821410 w 2837033"/>
                  <a:gd name="connsiteY11" fmla="*/ 2621635 h 4244695"/>
                  <a:gd name="connsiteX12" fmla="*/ 815695 w 2837033"/>
                  <a:gd name="connsiteY12" fmla="*/ 1387195 h 4244695"/>
                  <a:gd name="connsiteX13" fmla="*/ 604351 w 2837033"/>
                  <a:gd name="connsiteY13" fmla="*/ 1285047 h 4244695"/>
                  <a:gd name="connsiteX14" fmla="*/ 0 w 2837033"/>
                  <a:gd name="connsiteY14" fmla="*/ 254066 h 4244695"/>
                  <a:gd name="connsiteX15" fmla="*/ 229380 w 2837033"/>
                  <a:gd name="connsiteY15" fmla="*/ 44998 h 4244695"/>
                  <a:gd name="connsiteX16" fmla="*/ 985207 w 2837033"/>
                  <a:gd name="connsiteY16" fmla="*/ 987646 h 4244695"/>
                  <a:gd name="connsiteX0" fmla="*/ 985207 w 2837033"/>
                  <a:gd name="connsiteY0" fmla="*/ 987646 h 4244695"/>
                  <a:gd name="connsiteX1" fmla="*/ 1907870 w 2837033"/>
                  <a:gd name="connsiteY1" fmla="*/ 1022935 h 4244695"/>
                  <a:gd name="connsiteX2" fmla="*/ 2837033 w 2837033"/>
                  <a:gd name="connsiteY2" fmla="*/ 1888782 h 4244695"/>
                  <a:gd name="connsiteX3" fmla="*/ 2688333 w 2837033"/>
                  <a:gd name="connsiteY3" fmla="*/ 2103124 h 4244695"/>
                  <a:gd name="connsiteX4" fmla="*/ 1932227 w 2837033"/>
                  <a:gd name="connsiteY4" fmla="*/ 1423592 h 4244695"/>
                  <a:gd name="connsiteX5" fmla="*/ 1821038 w 2837033"/>
                  <a:gd name="connsiteY5" fmla="*/ 1457774 h 4244695"/>
                  <a:gd name="connsiteX6" fmla="*/ 1832965 w 2837033"/>
                  <a:gd name="connsiteY6" fmla="*/ 2673070 h 4244695"/>
                  <a:gd name="connsiteX7" fmla="*/ 1667230 w 2837033"/>
                  <a:gd name="connsiteY7" fmla="*/ 4158970 h 4244695"/>
                  <a:gd name="connsiteX8" fmla="*/ 1570075 w 2837033"/>
                  <a:gd name="connsiteY8" fmla="*/ 4244695 h 4244695"/>
                  <a:gd name="connsiteX9" fmla="*/ 1067155 w 2837033"/>
                  <a:gd name="connsiteY9" fmla="*/ 4244695 h 4244695"/>
                  <a:gd name="connsiteX10" fmla="*/ 970000 w 2837033"/>
                  <a:gd name="connsiteY10" fmla="*/ 4113250 h 4244695"/>
                  <a:gd name="connsiteX11" fmla="*/ 821410 w 2837033"/>
                  <a:gd name="connsiteY11" fmla="*/ 2621635 h 4244695"/>
                  <a:gd name="connsiteX12" fmla="*/ 815695 w 2837033"/>
                  <a:gd name="connsiteY12" fmla="*/ 1387195 h 4244695"/>
                  <a:gd name="connsiteX13" fmla="*/ 604351 w 2837033"/>
                  <a:gd name="connsiteY13" fmla="*/ 1285047 h 4244695"/>
                  <a:gd name="connsiteX14" fmla="*/ 0 w 2837033"/>
                  <a:gd name="connsiteY14" fmla="*/ 254066 h 4244695"/>
                  <a:gd name="connsiteX15" fmla="*/ 229380 w 2837033"/>
                  <a:gd name="connsiteY15" fmla="*/ 44998 h 4244695"/>
                  <a:gd name="connsiteX16" fmla="*/ 985207 w 2837033"/>
                  <a:gd name="connsiteY16" fmla="*/ 987646 h 4244695"/>
                  <a:gd name="connsiteX0" fmla="*/ 985207 w 2837033"/>
                  <a:gd name="connsiteY0" fmla="*/ 987646 h 4244695"/>
                  <a:gd name="connsiteX1" fmla="*/ 1951981 w 2837033"/>
                  <a:gd name="connsiteY1" fmla="*/ 996468 h 4244695"/>
                  <a:gd name="connsiteX2" fmla="*/ 2837033 w 2837033"/>
                  <a:gd name="connsiteY2" fmla="*/ 1888782 h 4244695"/>
                  <a:gd name="connsiteX3" fmla="*/ 2688333 w 2837033"/>
                  <a:gd name="connsiteY3" fmla="*/ 2103124 h 4244695"/>
                  <a:gd name="connsiteX4" fmla="*/ 1932227 w 2837033"/>
                  <a:gd name="connsiteY4" fmla="*/ 1423592 h 4244695"/>
                  <a:gd name="connsiteX5" fmla="*/ 1821038 w 2837033"/>
                  <a:gd name="connsiteY5" fmla="*/ 1457774 h 4244695"/>
                  <a:gd name="connsiteX6" fmla="*/ 1832965 w 2837033"/>
                  <a:gd name="connsiteY6" fmla="*/ 2673070 h 4244695"/>
                  <a:gd name="connsiteX7" fmla="*/ 1667230 w 2837033"/>
                  <a:gd name="connsiteY7" fmla="*/ 4158970 h 4244695"/>
                  <a:gd name="connsiteX8" fmla="*/ 1570075 w 2837033"/>
                  <a:gd name="connsiteY8" fmla="*/ 4244695 h 4244695"/>
                  <a:gd name="connsiteX9" fmla="*/ 1067155 w 2837033"/>
                  <a:gd name="connsiteY9" fmla="*/ 4244695 h 4244695"/>
                  <a:gd name="connsiteX10" fmla="*/ 970000 w 2837033"/>
                  <a:gd name="connsiteY10" fmla="*/ 4113250 h 4244695"/>
                  <a:gd name="connsiteX11" fmla="*/ 821410 w 2837033"/>
                  <a:gd name="connsiteY11" fmla="*/ 2621635 h 4244695"/>
                  <a:gd name="connsiteX12" fmla="*/ 815695 w 2837033"/>
                  <a:gd name="connsiteY12" fmla="*/ 1387195 h 4244695"/>
                  <a:gd name="connsiteX13" fmla="*/ 604351 w 2837033"/>
                  <a:gd name="connsiteY13" fmla="*/ 1285047 h 4244695"/>
                  <a:gd name="connsiteX14" fmla="*/ 0 w 2837033"/>
                  <a:gd name="connsiteY14" fmla="*/ 254066 h 4244695"/>
                  <a:gd name="connsiteX15" fmla="*/ 229380 w 2837033"/>
                  <a:gd name="connsiteY15" fmla="*/ 44998 h 4244695"/>
                  <a:gd name="connsiteX16" fmla="*/ 985207 w 2837033"/>
                  <a:gd name="connsiteY16" fmla="*/ 987646 h 4244695"/>
                  <a:gd name="connsiteX0" fmla="*/ 985207 w 3101700"/>
                  <a:gd name="connsiteY0" fmla="*/ 987646 h 4244695"/>
                  <a:gd name="connsiteX1" fmla="*/ 1951981 w 3101700"/>
                  <a:gd name="connsiteY1" fmla="*/ 996468 h 4244695"/>
                  <a:gd name="connsiteX2" fmla="*/ 3101700 w 3101700"/>
                  <a:gd name="connsiteY2" fmla="*/ 1571181 h 4244695"/>
                  <a:gd name="connsiteX3" fmla="*/ 2688333 w 3101700"/>
                  <a:gd name="connsiteY3" fmla="*/ 2103124 h 4244695"/>
                  <a:gd name="connsiteX4" fmla="*/ 1932227 w 3101700"/>
                  <a:gd name="connsiteY4" fmla="*/ 1423592 h 4244695"/>
                  <a:gd name="connsiteX5" fmla="*/ 1821038 w 3101700"/>
                  <a:gd name="connsiteY5" fmla="*/ 1457774 h 4244695"/>
                  <a:gd name="connsiteX6" fmla="*/ 1832965 w 3101700"/>
                  <a:gd name="connsiteY6" fmla="*/ 2673070 h 4244695"/>
                  <a:gd name="connsiteX7" fmla="*/ 1667230 w 3101700"/>
                  <a:gd name="connsiteY7" fmla="*/ 4158970 h 4244695"/>
                  <a:gd name="connsiteX8" fmla="*/ 1570075 w 3101700"/>
                  <a:gd name="connsiteY8" fmla="*/ 4244695 h 4244695"/>
                  <a:gd name="connsiteX9" fmla="*/ 1067155 w 3101700"/>
                  <a:gd name="connsiteY9" fmla="*/ 4244695 h 4244695"/>
                  <a:gd name="connsiteX10" fmla="*/ 970000 w 3101700"/>
                  <a:gd name="connsiteY10" fmla="*/ 4113250 h 4244695"/>
                  <a:gd name="connsiteX11" fmla="*/ 821410 w 3101700"/>
                  <a:gd name="connsiteY11" fmla="*/ 2621635 h 4244695"/>
                  <a:gd name="connsiteX12" fmla="*/ 815695 w 3101700"/>
                  <a:gd name="connsiteY12" fmla="*/ 1387195 h 4244695"/>
                  <a:gd name="connsiteX13" fmla="*/ 604351 w 3101700"/>
                  <a:gd name="connsiteY13" fmla="*/ 1285047 h 4244695"/>
                  <a:gd name="connsiteX14" fmla="*/ 0 w 3101700"/>
                  <a:gd name="connsiteY14" fmla="*/ 254066 h 4244695"/>
                  <a:gd name="connsiteX15" fmla="*/ 229380 w 3101700"/>
                  <a:gd name="connsiteY15" fmla="*/ 44998 h 4244695"/>
                  <a:gd name="connsiteX16" fmla="*/ 985207 w 3101700"/>
                  <a:gd name="connsiteY16" fmla="*/ 987646 h 4244695"/>
                  <a:gd name="connsiteX0" fmla="*/ 985207 w 3101700"/>
                  <a:gd name="connsiteY0" fmla="*/ 987646 h 4244695"/>
                  <a:gd name="connsiteX1" fmla="*/ 1951981 w 3101700"/>
                  <a:gd name="connsiteY1" fmla="*/ 996468 h 4244695"/>
                  <a:gd name="connsiteX2" fmla="*/ 3101700 w 3101700"/>
                  <a:gd name="connsiteY2" fmla="*/ 1571181 h 4244695"/>
                  <a:gd name="connsiteX3" fmla="*/ 2926535 w 3101700"/>
                  <a:gd name="connsiteY3" fmla="*/ 1706126 h 4244695"/>
                  <a:gd name="connsiteX4" fmla="*/ 1932227 w 3101700"/>
                  <a:gd name="connsiteY4" fmla="*/ 1423592 h 4244695"/>
                  <a:gd name="connsiteX5" fmla="*/ 1821038 w 3101700"/>
                  <a:gd name="connsiteY5" fmla="*/ 1457774 h 4244695"/>
                  <a:gd name="connsiteX6" fmla="*/ 1832965 w 3101700"/>
                  <a:gd name="connsiteY6" fmla="*/ 2673070 h 4244695"/>
                  <a:gd name="connsiteX7" fmla="*/ 1667230 w 3101700"/>
                  <a:gd name="connsiteY7" fmla="*/ 4158970 h 4244695"/>
                  <a:gd name="connsiteX8" fmla="*/ 1570075 w 3101700"/>
                  <a:gd name="connsiteY8" fmla="*/ 4244695 h 4244695"/>
                  <a:gd name="connsiteX9" fmla="*/ 1067155 w 3101700"/>
                  <a:gd name="connsiteY9" fmla="*/ 4244695 h 4244695"/>
                  <a:gd name="connsiteX10" fmla="*/ 970000 w 3101700"/>
                  <a:gd name="connsiteY10" fmla="*/ 4113250 h 4244695"/>
                  <a:gd name="connsiteX11" fmla="*/ 821410 w 3101700"/>
                  <a:gd name="connsiteY11" fmla="*/ 2621635 h 4244695"/>
                  <a:gd name="connsiteX12" fmla="*/ 815695 w 3101700"/>
                  <a:gd name="connsiteY12" fmla="*/ 1387195 h 4244695"/>
                  <a:gd name="connsiteX13" fmla="*/ 604351 w 3101700"/>
                  <a:gd name="connsiteY13" fmla="*/ 1285047 h 4244695"/>
                  <a:gd name="connsiteX14" fmla="*/ 0 w 3101700"/>
                  <a:gd name="connsiteY14" fmla="*/ 254066 h 4244695"/>
                  <a:gd name="connsiteX15" fmla="*/ 229380 w 3101700"/>
                  <a:gd name="connsiteY15" fmla="*/ 44998 h 4244695"/>
                  <a:gd name="connsiteX16" fmla="*/ 985207 w 3101700"/>
                  <a:gd name="connsiteY16" fmla="*/ 987646 h 4244695"/>
                  <a:gd name="connsiteX0" fmla="*/ 985207 w 3101700"/>
                  <a:gd name="connsiteY0" fmla="*/ 987646 h 4244695"/>
                  <a:gd name="connsiteX1" fmla="*/ 1951981 w 3101700"/>
                  <a:gd name="connsiteY1" fmla="*/ 996468 h 4244695"/>
                  <a:gd name="connsiteX2" fmla="*/ 3101700 w 3101700"/>
                  <a:gd name="connsiteY2" fmla="*/ 1571181 h 4244695"/>
                  <a:gd name="connsiteX3" fmla="*/ 2917713 w 3101700"/>
                  <a:gd name="connsiteY3" fmla="*/ 1732594 h 4244695"/>
                  <a:gd name="connsiteX4" fmla="*/ 1932227 w 3101700"/>
                  <a:gd name="connsiteY4" fmla="*/ 1423592 h 4244695"/>
                  <a:gd name="connsiteX5" fmla="*/ 1821038 w 3101700"/>
                  <a:gd name="connsiteY5" fmla="*/ 1457774 h 4244695"/>
                  <a:gd name="connsiteX6" fmla="*/ 1832965 w 3101700"/>
                  <a:gd name="connsiteY6" fmla="*/ 2673070 h 4244695"/>
                  <a:gd name="connsiteX7" fmla="*/ 1667230 w 3101700"/>
                  <a:gd name="connsiteY7" fmla="*/ 4158970 h 4244695"/>
                  <a:gd name="connsiteX8" fmla="*/ 1570075 w 3101700"/>
                  <a:gd name="connsiteY8" fmla="*/ 4244695 h 4244695"/>
                  <a:gd name="connsiteX9" fmla="*/ 1067155 w 3101700"/>
                  <a:gd name="connsiteY9" fmla="*/ 4244695 h 4244695"/>
                  <a:gd name="connsiteX10" fmla="*/ 970000 w 3101700"/>
                  <a:gd name="connsiteY10" fmla="*/ 4113250 h 4244695"/>
                  <a:gd name="connsiteX11" fmla="*/ 821410 w 3101700"/>
                  <a:gd name="connsiteY11" fmla="*/ 2621635 h 4244695"/>
                  <a:gd name="connsiteX12" fmla="*/ 815695 w 3101700"/>
                  <a:gd name="connsiteY12" fmla="*/ 1387195 h 4244695"/>
                  <a:gd name="connsiteX13" fmla="*/ 604351 w 3101700"/>
                  <a:gd name="connsiteY13" fmla="*/ 1285047 h 4244695"/>
                  <a:gd name="connsiteX14" fmla="*/ 0 w 3101700"/>
                  <a:gd name="connsiteY14" fmla="*/ 254066 h 4244695"/>
                  <a:gd name="connsiteX15" fmla="*/ 229380 w 3101700"/>
                  <a:gd name="connsiteY15" fmla="*/ 44998 h 4244695"/>
                  <a:gd name="connsiteX16" fmla="*/ 985207 w 3101700"/>
                  <a:gd name="connsiteY16" fmla="*/ 987646 h 4244695"/>
                  <a:gd name="connsiteX0" fmla="*/ 985207 w 3101700"/>
                  <a:gd name="connsiteY0" fmla="*/ 899421 h 4156470"/>
                  <a:gd name="connsiteX1" fmla="*/ 1951981 w 3101700"/>
                  <a:gd name="connsiteY1" fmla="*/ 908243 h 4156470"/>
                  <a:gd name="connsiteX2" fmla="*/ 3101700 w 3101700"/>
                  <a:gd name="connsiteY2" fmla="*/ 1482956 h 4156470"/>
                  <a:gd name="connsiteX3" fmla="*/ 2917713 w 3101700"/>
                  <a:gd name="connsiteY3" fmla="*/ 1644369 h 4156470"/>
                  <a:gd name="connsiteX4" fmla="*/ 1932227 w 3101700"/>
                  <a:gd name="connsiteY4" fmla="*/ 1335367 h 4156470"/>
                  <a:gd name="connsiteX5" fmla="*/ 1821038 w 3101700"/>
                  <a:gd name="connsiteY5" fmla="*/ 1369549 h 4156470"/>
                  <a:gd name="connsiteX6" fmla="*/ 1832965 w 3101700"/>
                  <a:gd name="connsiteY6" fmla="*/ 2584845 h 4156470"/>
                  <a:gd name="connsiteX7" fmla="*/ 1667230 w 3101700"/>
                  <a:gd name="connsiteY7" fmla="*/ 4070745 h 4156470"/>
                  <a:gd name="connsiteX8" fmla="*/ 1570075 w 3101700"/>
                  <a:gd name="connsiteY8" fmla="*/ 4156470 h 4156470"/>
                  <a:gd name="connsiteX9" fmla="*/ 1067155 w 3101700"/>
                  <a:gd name="connsiteY9" fmla="*/ 4156470 h 4156470"/>
                  <a:gd name="connsiteX10" fmla="*/ 970000 w 3101700"/>
                  <a:gd name="connsiteY10" fmla="*/ 4025025 h 4156470"/>
                  <a:gd name="connsiteX11" fmla="*/ 821410 w 3101700"/>
                  <a:gd name="connsiteY11" fmla="*/ 2533410 h 4156470"/>
                  <a:gd name="connsiteX12" fmla="*/ 815695 w 3101700"/>
                  <a:gd name="connsiteY12" fmla="*/ 1298970 h 4156470"/>
                  <a:gd name="connsiteX13" fmla="*/ 604351 w 3101700"/>
                  <a:gd name="connsiteY13" fmla="*/ 1196822 h 4156470"/>
                  <a:gd name="connsiteX14" fmla="*/ 0 w 3101700"/>
                  <a:gd name="connsiteY14" fmla="*/ 165841 h 4156470"/>
                  <a:gd name="connsiteX15" fmla="*/ 114690 w 3101700"/>
                  <a:gd name="connsiteY15" fmla="*/ 44998 h 4156470"/>
                  <a:gd name="connsiteX16" fmla="*/ 985207 w 3101700"/>
                  <a:gd name="connsiteY16" fmla="*/ 899421 h 4156470"/>
                  <a:gd name="connsiteX0" fmla="*/ 1064608 w 3181101"/>
                  <a:gd name="connsiteY0" fmla="*/ 899421 h 4156470"/>
                  <a:gd name="connsiteX1" fmla="*/ 2031382 w 3181101"/>
                  <a:gd name="connsiteY1" fmla="*/ 908243 h 4156470"/>
                  <a:gd name="connsiteX2" fmla="*/ 3181101 w 3181101"/>
                  <a:gd name="connsiteY2" fmla="*/ 1482956 h 4156470"/>
                  <a:gd name="connsiteX3" fmla="*/ 2997114 w 3181101"/>
                  <a:gd name="connsiteY3" fmla="*/ 1644369 h 4156470"/>
                  <a:gd name="connsiteX4" fmla="*/ 2011628 w 3181101"/>
                  <a:gd name="connsiteY4" fmla="*/ 1335367 h 4156470"/>
                  <a:gd name="connsiteX5" fmla="*/ 1900439 w 3181101"/>
                  <a:gd name="connsiteY5" fmla="*/ 1369549 h 4156470"/>
                  <a:gd name="connsiteX6" fmla="*/ 1912366 w 3181101"/>
                  <a:gd name="connsiteY6" fmla="*/ 2584845 h 4156470"/>
                  <a:gd name="connsiteX7" fmla="*/ 1746631 w 3181101"/>
                  <a:gd name="connsiteY7" fmla="*/ 4070745 h 4156470"/>
                  <a:gd name="connsiteX8" fmla="*/ 1649476 w 3181101"/>
                  <a:gd name="connsiteY8" fmla="*/ 4156470 h 4156470"/>
                  <a:gd name="connsiteX9" fmla="*/ 1146556 w 3181101"/>
                  <a:gd name="connsiteY9" fmla="*/ 4156470 h 4156470"/>
                  <a:gd name="connsiteX10" fmla="*/ 1049401 w 3181101"/>
                  <a:gd name="connsiteY10" fmla="*/ 4025025 h 4156470"/>
                  <a:gd name="connsiteX11" fmla="*/ 900811 w 3181101"/>
                  <a:gd name="connsiteY11" fmla="*/ 2533410 h 4156470"/>
                  <a:gd name="connsiteX12" fmla="*/ 895096 w 3181101"/>
                  <a:gd name="connsiteY12" fmla="*/ 1298970 h 4156470"/>
                  <a:gd name="connsiteX13" fmla="*/ 683752 w 3181101"/>
                  <a:gd name="connsiteY13" fmla="*/ 1196822 h 4156470"/>
                  <a:gd name="connsiteX14" fmla="*/ 0 w 3181101"/>
                  <a:gd name="connsiteY14" fmla="*/ 289352 h 4156470"/>
                  <a:gd name="connsiteX15" fmla="*/ 194091 w 3181101"/>
                  <a:gd name="connsiteY15" fmla="*/ 44998 h 4156470"/>
                  <a:gd name="connsiteX16" fmla="*/ 1064608 w 3181101"/>
                  <a:gd name="connsiteY16" fmla="*/ 899421 h 4156470"/>
                  <a:gd name="connsiteX0" fmla="*/ 1202823 w 3319316"/>
                  <a:gd name="connsiteY0" fmla="*/ 1075865 h 4332914"/>
                  <a:gd name="connsiteX1" fmla="*/ 2169597 w 3319316"/>
                  <a:gd name="connsiteY1" fmla="*/ 1084687 h 4332914"/>
                  <a:gd name="connsiteX2" fmla="*/ 3319316 w 3319316"/>
                  <a:gd name="connsiteY2" fmla="*/ 1659400 h 4332914"/>
                  <a:gd name="connsiteX3" fmla="*/ 3135329 w 3319316"/>
                  <a:gd name="connsiteY3" fmla="*/ 1820813 h 4332914"/>
                  <a:gd name="connsiteX4" fmla="*/ 2149843 w 3319316"/>
                  <a:gd name="connsiteY4" fmla="*/ 1511811 h 4332914"/>
                  <a:gd name="connsiteX5" fmla="*/ 2038654 w 3319316"/>
                  <a:gd name="connsiteY5" fmla="*/ 1545993 h 4332914"/>
                  <a:gd name="connsiteX6" fmla="*/ 2050581 w 3319316"/>
                  <a:gd name="connsiteY6" fmla="*/ 2761289 h 4332914"/>
                  <a:gd name="connsiteX7" fmla="*/ 1884846 w 3319316"/>
                  <a:gd name="connsiteY7" fmla="*/ 4247189 h 4332914"/>
                  <a:gd name="connsiteX8" fmla="*/ 1787691 w 3319316"/>
                  <a:gd name="connsiteY8" fmla="*/ 4332914 h 4332914"/>
                  <a:gd name="connsiteX9" fmla="*/ 1284771 w 3319316"/>
                  <a:gd name="connsiteY9" fmla="*/ 4332914 h 4332914"/>
                  <a:gd name="connsiteX10" fmla="*/ 1187616 w 3319316"/>
                  <a:gd name="connsiteY10" fmla="*/ 4201469 h 4332914"/>
                  <a:gd name="connsiteX11" fmla="*/ 1039026 w 3319316"/>
                  <a:gd name="connsiteY11" fmla="*/ 2709854 h 4332914"/>
                  <a:gd name="connsiteX12" fmla="*/ 1033311 w 3319316"/>
                  <a:gd name="connsiteY12" fmla="*/ 1475414 h 4332914"/>
                  <a:gd name="connsiteX13" fmla="*/ 821967 w 3319316"/>
                  <a:gd name="connsiteY13" fmla="*/ 1373266 h 4332914"/>
                  <a:gd name="connsiteX14" fmla="*/ 138215 w 3319316"/>
                  <a:gd name="connsiteY14" fmla="*/ 465796 h 4332914"/>
                  <a:gd name="connsiteX15" fmla="*/ 102926 w 3319316"/>
                  <a:gd name="connsiteY15" fmla="*/ 44999 h 4332914"/>
                  <a:gd name="connsiteX16" fmla="*/ 1202823 w 3319316"/>
                  <a:gd name="connsiteY16" fmla="*/ 1075865 h 4332914"/>
                  <a:gd name="connsiteX0" fmla="*/ 1320453 w 3436946"/>
                  <a:gd name="connsiteY0" fmla="*/ 1075865 h 4332914"/>
                  <a:gd name="connsiteX1" fmla="*/ 2287227 w 3436946"/>
                  <a:gd name="connsiteY1" fmla="*/ 1084687 h 4332914"/>
                  <a:gd name="connsiteX2" fmla="*/ 3436946 w 3436946"/>
                  <a:gd name="connsiteY2" fmla="*/ 1659400 h 4332914"/>
                  <a:gd name="connsiteX3" fmla="*/ 3252959 w 3436946"/>
                  <a:gd name="connsiteY3" fmla="*/ 1820813 h 4332914"/>
                  <a:gd name="connsiteX4" fmla="*/ 2267473 w 3436946"/>
                  <a:gd name="connsiteY4" fmla="*/ 1511811 h 4332914"/>
                  <a:gd name="connsiteX5" fmla="*/ 2156284 w 3436946"/>
                  <a:gd name="connsiteY5" fmla="*/ 1545993 h 4332914"/>
                  <a:gd name="connsiteX6" fmla="*/ 2168211 w 3436946"/>
                  <a:gd name="connsiteY6" fmla="*/ 2761289 h 4332914"/>
                  <a:gd name="connsiteX7" fmla="*/ 2002476 w 3436946"/>
                  <a:gd name="connsiteY7" fmla="*/ 4247189 h 4332914"/>
                  <a:gd name="connsiteX8" fmla="*/ 1905321 w 3436946"/>
                  <a:gd name="connsiteY8" fmla="*/ 4332914 h 4332914"/>
                  <a:gd name="connsiteX9" fmla="*/ 1402401 w 3436946"/>
                  <a:gd name="connsiteY9" fmla="*/ 4332914 h 4332914"/>
                  <a:gd name="connsiteX10" fmla="*/ 1305246 w 3436946"/>
                  <a:gd name="connsiteY10" fmla="*/ 4201469 h 4332914"/>
                  <a:gd name="connsiteX11" fmla="*/ 1156656 w 3436946"/>
                  <a:gd name="connsiteY11" fmla="*/ 2709854 h 4332914"/>
                  <a:gd name="connsiteX12" fmla="*/ 1150941 w 3436946"/>
                  <a:gd name="connsiteY12" fmla="*/ 1475414 h 4332914"/>
                  <a:gd name="connsiteX13" fmla="*/ 939597 w 3436946"/>
                  <a:gd name="connsiteY13" fmla="*/ 1373266 h 4332914"/>
                  <a:gd name="connsiteX14" fmla="*/ 0 w 3436946"/>
                  <a:gd name="connsiteY14" fmla="*/ 201128 h 4332914"/>
                  <a:gd name="connsiteX15" fmla="*/ 220556 w 3436946"/>
                  <a:gd name="connsiteY15" fmla="*/ 44999 h 4332914"/>
                  <a:gd name="connsiteX16" fmla="*/ 1320453 w 3436946"/>
                  <a:gd name="connsiteY16" fmla="*/ 1075865 h 4332914"/>
                  <a:gd name="connsiteX0" fmla="*/ 1320453 w 3436946"/>
                  <a:gd name="connsiteY0" fmla="*/ 1075865 h 4332914"/>
                  <a:gd name="connsiteX1" fmla="*/ 2287227 w 3436946"/>
                  <a:gd name="connsiteY1" fmla="*/ 1084687 h 4332914"/>
                  <a:gd name="connsiteX2" fmla="*/ 3436946 w 3436946"/>
                  <a:gd name="connsiteY2" fmla="*/ 1659400 h 4332914"/>
                  <a:gd name="connsiteX3" fmla="*/ 3252959 w 3436946"/>
                  <a:gd name="connsiteY3" fmla="*/ 1989309 h 4332914"/>
                  <a:gd name="connsiteX4" fmla="*/ 2267473 w 3436946"/>
                  <a:gd name="connsiteY4" fmla="*/ 1511811 h 4332914"/>
                  <a:gd name="connsiteX5" fmla="*/ 2156284 w 3436946"/>
                  <a:gd name="connsiteY5" fmla="*/ 1545993 h 4332914"/>
                  <a:gd name="connsiteX6" fmla="*/ 2168211 w 3436946"/>
                  <a:gd name="connsiteY6" fmla="*/ 2761289 h 4332914"/>
                  <a:gd name="connsiteX7" fmla="*/ 2002476 w 3436946"/>
                  <a:gd name="connsiteY7" fmla="*/ 4247189 h 4332914"/>
                  <a:gd name="connsiteX8" fmla="*/ 1905321 w 3436946"/>
                  <a:gd name="connsiteY8" fmla="*/ 4332914 h 4332914"/>
                  <a:gd name="connsiteX9" fmla="*/ 1402401 w 3436946"/>
                  <a:gd name="connsiteY9" fmla="*/ 4332914 h 4332914"/>
                  <a:gd name="connsiteX10" fmla="*/ 1305246 w 3436946"/>
                  <a:gd name="connsiteY10" fmla="*/ 4201469 h 4332914"/>
                  <a:gd name="connsiteX11" fmla="*/ 1156656 w 3436946"/>
                  <a:gd name="connsiteY11" fmla="*/ 2709854 h 4332914"/>
                  <a:gd name="connsiteX12" fmla="*/ 1150941 w 3436946"/>
                  <a:gd name="connsiteY12" fmla="*/ 1475414 h 4332914"/>
                  <a:gd name="connsiteX13" fmla="*/ 939597 w 3436946"/>
                  <a:gd name="connsiteY13" fmla="*/ 1373266 h 4332914"/>
                  <a:gd name="connsiteX14" fmla="*/ 0 w 3436946"/>
                  <a:gd name="connsiteY14" fmla="*/ 201128 h 4332914"/>
                  <a:gd name="connsiteX15" fmla="*/ 220556 w 3436946"/>
                  <a:gd name="connsiteY15" fmla="*/ 44999 h 4332914"/>
                  <a:gd name="connsiteX16" fmla="*/ 1320453 w 3436946"/>
                  <a:gd name="connsiteY16" fmla="*/ 1075865 h 4332914"/>
                  <a:gd name="connsiteX0" fmla="*/ 1320453 w 3418224"/>
                  <a:gd name="connsiteY0" fmla="*/ 1075865 h 4332914"/>
                  <a:gd name="connsiteX1" fmla="*/ 2287227 w 3418224"/>
                  <a:gd name="connsiteY1" fmla="*/ 1084687 h 4332914"/>
                  <a:gd name="connsiteX2" fmla="*/ 3418224 w 3418224"/>
                  <a:gd name="connsiteY2" fmla="*/ 1734289 h 4332914"/>
                  <a:gd name="connsiteX3" fmla="*/ 3252959 w 3418224"/>
                  <a:gd name="connsiteY3" fmla="*/ 1989309 h 4332914"/>
                  <a:gd name="connsiteX4" fmla="*/ 2267473 w 3418224"/>
                  <a:gd name="connsiteY4" fmla="*/ 1511811 h 4332914"/>
                  <a:gd name="connsiteX5" fmla="*/ 2156284 w 3418224"/>
                  <a:gd name="connsiteY5" fmla="*/ 1545993 h 4332914"/>
                  <a:gd name="connsiteX6" fmla="*/ 2168211 w 3418224"/>
                  <a:gd name="connsiteY6" fmla="*/ 2761289 h 4332914"/>
                  <a:gd name="connsiteX7" fmla="*/ 2002476 w 3418224"/>
                  <a:gd name="connsiteY7" fmla="*/ 4247189 h 4332914"/>
                  <a:gd name="connsiteX8" fmla="*/ 1905321 w 3418224"/>
                  <a:gd name="connsiteY8" fmla="*/ 4332914 h 4332914"/>
                  <a:gd name="connsiteX9" fmla="*/ 1402401 w 3418224"/>
                  <a:gd name="connsiteY9" fmla="*/ 4332914 h 4332914"/>
                  <a:gd name="connsiteX10" fmla="*/ 1305246 w 3418224"/>
                  <a:gd name="connsiteY10" fmla="*/ 4201469 h 4332914"/>
                  <a:gd name="connsiteX11" fmla="*/ 1156656 w 3418224"/>
                  <a:gd name="connsiteY11" fmla="*/ 2709854 h 4332914"/>
                  <a:gd name="connsiteX12" fmla="*/ 1150941 w 3418224"/>
                  <a:gd name="connsiteY12" fmla="*/ 1475414 h 4332914"/>
                  <a:gd name="connsiteX13" fmla="*/ 939597 w 3418224"/>
                  <a:gd name="connsiteY13" fmla="*/ 1373266 h 4332914"/>
                  <a:gd name="connsiteX14" fmla="*/ 0 w 3418224"/>
                  <a:gd name="connsiteY14" fmla="*/ 201128 h 4332914"/>
                  <a:gd name="connsiteX15" fmla="*/ 220556 w 3418224"/>
                  <a:gd name="connsiteY15" fmla="*/ 44999 h 4332914"/>
                  <a:gd name="connsiteX16" fmla="*/ 1320453 w 3418224"/>
                  <a:gd name="connsiteY16" fmla="*/ 1075865 h 4332914"/>
                  <a:gd name="connsiteX0" fmla="*/ 1320453 w 3418224"/>
                  <a:gd name="connsiteY0" fmla="*/ 1075864 h 4332913"/>
                  <a:gd name="connsiteX1" fmla="*/ 2287227 w 3418224"/>
                  <a:gd name="connsiteY1" fmla="*/ 1084686 h 4332913"/>
                  <a:gd name="connsiteX2" fmla="*/ 3418224 w 3418224"/>
                  <a:gd name="connsiteY2" fmla="*/ 1734288 h 4332913"/>
                  <a:gd name="connsiteX3" fmla="*/ 3252959 w 3418224"/>
                  <a:gd name="connsiteY3" fmla="*/ 1989308 h 4332913"/>
                  <a:gd name="connsiteX4" fmla="*/ 2267473 w 3418224"/>
                  <a:gd name="connsiteY4" fmla="*/ 1511810 h 4332913"/>
                  <a:gd name="connsiteX5" fmla="*/ 2156284 w 3418224"/>
                  <a:gd name="connsiteY5" fmla="*/ 1545992 h 4332913"/>
                  <a:gd name="connsiteX6" fmla="*/ 2168211 w 3418224"/>
                  <a:gd name="connsiteY6" fmla="*/ 2761288 h 4332913"/>
                  <a:gd name="connsiteX7" fmla="*/ 2002476 w 3418224"/>
                  <a:gd name="connsiteY7" fmla="*/ 4247188 h 4332913"/>
                  <a:gd name="connsiteX8" fmla="*/ 1905321 w 3418224"/>
                  <a:gd name="connsiteY8" fmla="*/ 4332913 h 4332913"/>
                  <a:gd name="connsiteX9" fmla="*/ 1402401 w 3418224"/>
                  <a:gd name="connsiteY9" fmla="*/ 4332913 h 4332913"/>
                  <a:gd name="connsiteX10" fmla="*/ 1305246 w 3418224"/>
                  <a:gd name="connsiteY10" fmla="*/ 4201468 h 4332913"/>
                  <a:gd name="connsiteX11" fmla="*/ 1156656 w 3418224"/>
                  <a:gd name="connsiteY11" fmla="*/ 2709853 h 4332913"/>
                  <a:gd name="connsiteX12" fmla="*/ 1150941 w 3418224"/>
                  <a:gd name="connsiteY12" fmla="*/ 1475413 h 4332913"/>
                  <a:gd name="connsiteX13" fmla="*/ 939597 w 3418224"/>
                  <a:gd name="connsiteY13" fmla="*/ 1373265 h 4332913"/>
                  <a:gd name="connsiteX14" fmla="*/ 0 w 3418224"/>
                  <a:gd name="connsiteY14" fmla="*/ 201127 h 4332913"/>
                  <a:gd name="connsiteX15" fmla="*/ 220556 w 3418224"/>
                  <a:gd name="connsiteY15" fmla="*/ 44998 h 4332913"/>
                  <a:gd name="connsiteX16" fmla="*/ 1320453 w 3418224"/>
                  <a:gd name="connsiteY16" fmla="*/ 1075864 h 4332913"/>
                  <a:gd name="connsiteX0" fmla="*/ 1320453 w 3418224"/>
                  <a:gd name="connsiteY0" fmla="*/ 1075864 h 4332913"/>
                  <a:gd name="connsiteX1" fmla="*/ 2287227 w 3418224"/>
                  <a:gd name="connsiteY1" fmla="*/ 1084686 h 4332913"/>
                  <a:gd name="connsiteX2" fmla="*/ 3418224 w 3418224"/>
                  <a:gd name="connsiteY2" fmla="*/ 1734288 h 4332913"/>
                  <a:gd name="connsiteX3" fmla="*/ 3252959 w 3418224"/>
                  <a:gd name="connsiteY3" fmla="*/ 1989308 h 4332913"/>
                  <a:gd name="connsiteX4" fmla="*/ 2267473 w 3418224"/>
                  <a:gd name="connsiteY4" fmla="*/ 1511810 h 4332913"/>
                  <a:gd name="connsiteX5" fmla="*/ 2156284 w 3418224"/>
                  <a:gd name="connsiteY5" fmla="*/ 1545992 h 4332913"/>
                  <a:gd name="connsiteX6" fmla="*/ 2168211 w 3418224"/>
                  <a:gd name="connsiteY6" fmla="*/ 2761288 h 4332913"/>
                  <a:gd name="connsiteX7" fmla="*/ 2002476 w 3418224"/>
                  <a:gd name="connsiteY7" fmla="*/ 4247188 h 4332913"/>
                  <a:gd name="connsiteX8" fmla="*/ 1905321 w 3418224"/>
                  <a:gd name="connsiteY8" fmla="*/ 4332913 h 4332913"/>
                  <a:gd name="connsiteX9" fmla="*/ 1402401 w 3418224"/>
                  <a:gd name="connsiteY9" fmla="*/ 4332913 h 4332913"/>
                  <a:gd name="connsiteX10" fmla="*/ 1305246 w 3418224"/>
                  <a:gd name="connsiteY10" fmla="*/ 4201468 h 4332913"/>
                  <a:gd name="connsiteX11" fmla="*/ 1156656 w 3418224"/>
                  <a:gd name="connsiteY11" fmla="*/ 2709853 h 4332913"/>
                  <a:gd name="connsiteX12" fmla="*/ 1150941 w 3418224"/>
                  <a:gd name="connsiteY12" fmla="*/ 1475413 h 4332913"/>
                  <a:gd name="connsiteX13" fmla="*/ 939597 w 3418224"/>
                  <a:gd name="connsiteY13" fmla="*/ 1373265 h 4332913"/>
                  <a:gd name="connsiteX14" fmla="*/ 0 w 3418224"/>
                  <a:gd name="connsiteY14" fmla="*/ 201127 h 4332913"/>
                  <a:gd name="connsiteX15" fmla="*/ 220556 w 3418224"/>
                  <a:gd name="connsiteY15" fmla="*/ 44998 h 4332913"/>
                  <a:gd name="connsiteX16" fmla="*/ 1320453 w 3418224"/>
                  <a:gd name="connsiteY16" fmla="*/ 1075864 h 4332913"/>
                  <a:gd name="connsiteX0" fmla="*/ 1320453 w 3418224"/>
                  <a:gd name="connsiteY0" fmla="*/ 1075864 h 4332913"/>
                  <a:gd name="connsiteX1" fmla="*/ 2287227 w 3418224"/>
                  <a:gd name="connsiteY1" fmla="*/ 1084686 h 4332913"/>
                  <a:gd name="connsiteX2" fmla="*/ 3418224 w 3418224"/>
                  <a:gd name="connsiteY2" fmla="*/ 1734288 h 4332913"/>
                  <a:gd name="connsiteX3" fmla="*/ 3252959 w 3418224"/>
                  <a:gd name="connsiteY3" fmla="*/ 1989308 h 4332913"/>
                  <a:gd name="connsiteX4" fmla="*/ 2267473 w 3418224"/>
                  <a:gd name="connsiteY4" fmla="*/ 1511810 h 4332913"/>
                  <a:gd name="connsiteX5" fmla="*/ 2156284 w 3418224"/>
                  <a:gd name="connsiteY5" fmla="*/ 1545992 h 4332913"/>
                  <a:gd name="connsiteX6" fmla="*/ 2168211 w 3418224"/>
                  <a:gd name="connsiteY6" fmla="*/ 2761288 h 4332913"/>
                  <a:gd name="connsiteX7" fmla="*/ 2002476 w 3418224"/>
                  <a:gd name="connsiteY7" fmla="*/ 4247188 h 4332913"/>
                  <a:gd name="connsiteX8" fmla="*/ 1905321 w 3418224"/>
                  <a:gd name="connsiteY8" fmla="*/ 4332913 h 4332913"/>
                  <a:gd name="connsiteX9" fmla="*/ 1402401 w 3418224"/>
                  <a:gd name="connsiteY9" fmla="*/ 4332913 h 4332913"/>
                  <a:gd name="connsiteX10" fmla="*/ 1305246 w 3418224"/>
                  <a:gd name="connsiteY10" fmla="*/ 4201468 h 4332913"/>
                  <a:gd name="connsiteX11" fmla="*/ 1156656 w 3418224"/>
                  <a:gd name="connsiteY11" fmla="*/ 2709853 h 4332913"/>
                  <a:gd name="connsiteX12" fmla="*/ 1150941 w 3418224"/>
                  <a:gd name="connsiteY12" fmla="*/ 1475413 h 4332913"/>
                  <a:gd name="connsiteX13" fmla="*/ 939597 w 3418224"/>
                  <a:gd name="connsiteY13" fmla="*/ 1373265 h 4332913"/>
                  <a:gd name="connsiteX14" fmla="*/ 0 w 3418224"/>
                  <a:gd name="connsiteY14" fmla="*/ 201127 h 4332913"/>
                  <a:gd name="connsiteX15" fmla="*/ 220556 w 3418224"/>
                  <a:gd name="connsiteY15" fmla="*/ 44998 h 4332913"/>
                  <a:gd name="connsiteX16" fmla="*/ 1320453 w 3418224"/>
                  <a:gd name="connsiteY16" fmla="*/ 1075864 h 4332913"/>
                  <a:gd name="connsiteX0" fmla="*/ 1320453 w 3349089"/>
                  <a:gd name="connsiteY0" fmla="*/ 1089250 h 4346299"/>
                  <a:gd name="connsiteX1" fmla="*/ 2287227 w 3349089"/>
                  <a:gd name="connsiteY1" fmla="*/ 1098072 h 4346299"/>
                  <a:gd name="connsiteX2" fmla="*/ 3173654 w 3349089"/>
                  <a:gd name="connsiteY2" fmla="*/ 157977 h 4346299"/>
                  <a:gd name="connsiteX3" fmla="*/ 3252959 w 3349089"/>
                  <a:gd name="connsiteY3" fmla="*/ 2002694 h 4346299"/>
                  <a:gd name="connsiteX4" fmla="*/ 2267473 w 3349089"/>
                  <a:gd name="connsiteY4" fmla="*/ 1525196 h 4346299"/>
                  <a:gd name="connsiteX5" fmla="*/ 2156284 w 3349089"/>
                  <a:gd name="connsiteY5" fmla="*/ 1559378 h 4346299"/>
                  <a:gd name="connsiteX6" fmla="*/ 2168211 w 3349089"/>
                  <a:gd name="connsiteY6" fmla="*/ 2774674 h 4346299"/>
                  <a:gd name="connsiteX7" fmla="*/ 2002476 w 3349089"/>
                  <a:gd name="connsiteY7" fmla="*/ 4260574 h 4346299"/>
                  <a:gd name="connsiteX8" fmla="*/ 1905321 w 3349089"/>
                  <a:gd name="connsiteY8" fmla="*/ 4346299 h 4346299"/>
                  <a:gd name="connsiteX9" fmla="*/ 1402401 w 3349089"/>
                  <a:gd name="connsiteY9" fmla="*/ 4346299 h 4346299"/>
                  <a:gd name="connsiteX10" fmla="*/ 1305246 w 3349089"/>
                  <a:gd name="connsiteY10" fmla="*/ 4214854 h 4346299"/>
                  <a:gd name="connsiteX11" fmla="*/ 1156656 w 3349089"/>
                  <a:gd name="connsiteY11" fmla="*/ 2723239 h 4346299"/>
                  <a:gd name="connsiteX12" fmla="*/ 1150941 w 3349089"/>
                  <a:gd name="connsiteY12" fmla="*/ 1488799 h 4346299"/>
                  <a:gd name="connsiteX13" fmla="*/ 939597 w 3349089"/>
                  <a:gd name="connsiteY13" fmla="*/ 1386651 h 4346299"/>
                  <a:gd name="connsiteX14" fmla="*/ 0 w 3349089"/>
                  <a:gd name="connsiteY14" fmla="*/ 214513 h 4346299"/>
                  <a:gd name="connsiteX15" fmla="*/ 220556 w 3349089"/>
                  <a:gd name="connsiteY15" fmla="*/ 58384 h 4346299"/>
                  <a:gd name="connsiteX16" fmla="*/ 1320453 w 3349089"/>
                  <a:gd name="connsiteY16" fmla="*/ 1089250 h 4346299"/>
                  <a:gd name="connsiteX0" fmla="*/ 1320453 w 3401497"/>
                  <a:gd name="connsiteY0" fmla="*/ 1089250 h 4346299"/>
                  <a:gd name="connsiteX1" fmla="*/ 2287227 w 3401497"/>
                  <a:gd name="connsiteY1" fmla="*/ 1098072 h 4346299"/>
                  <a:gd name="connsiteX2" fmla="*/ 3173654 w 3401497"/>
                  <a:gd name="connsiteY2" fmla="*/ 157977 h 4346299"/>
                  <a:gd name="connsiteX3" fmla="*/ 3305367 w 3401497"/>
                  <a:gd name="connsiteY3" fmla="*/ 325650 h 4346299"/>
                  <a:gd name="connsiteX4" fmla="*/ 2267473 w 3401497"/>
                  <a:gd name="connsiteY4" fmla="*/ 1525196 h 4346299"/>
                  <a:gd name="connsiteX5" fmla="*/ 2156284 w 3401497"/>
                  <a:gd name="connsiteY5" fmla="*/ 1559378 h 4346299"/>
                  <a:gd name="connsiteX6" fmla="*/ 2168211 w 3401497"/>
                  <a:gd name="connsiteY6" fmla="*/ 2774674 h 4346299"/>
                  <a:gd name="connsiteX7" fmla="*/ 2002476 w 3401497"/>
                  <a:gd name="connsiteY7" fmla="*/ 4260574 h 4346299"/>
                  <a:gd name="connsiteX8" fmla="*/ 1905321 w 3401497"/>
                  <a:gd name="connsiteY8" fmla="*/ 4346299 h 4346299"/>
                  <a:gd name="connsiteX9" fmla="*/ 1402401 w 3401497"/>
                  <a:gd name="connsiteY9" fmla="*/ 4346299 h 4346299"/>
                  <a:gd name="connsiteX10" fmla="*/ 1305246 w 3401497"/>
                  <a:gd name="connsiteY10" fmla="*/ 4214854 h 4346299"/>
                  <a:gd name="connsiteX11" fmla="*/ 1156656 w 3401497"/>
                  <a:gd name="connsiteY11" fmla="*/ 2723239 h 4346299"/>
                  <a:gd name="connsiteX12" fmla="*/ 1150941 w 3401497"/>
                  <a:gd name="connsiteY12" fmla="*/ 1488799 h 4346299"/>
                  <a:gd name="connsiteX13" fmla="*/ 939597 w 3401497"/>
                  <a:gd name="connsiteY13" fmla="*/ 1386651 h 4346299"/>
                  <a:gd name="connsiteX14" fmla="*/ 0 w 3401497"/>
                  <a:gd name="connsiteY14" fmla="*/ 214513 h 4346299"/>
                  <a:gd name="connsiteX15" fmla="*/ 220556 w 3401497"/>
                  <a:gd name="connsiteY15" fmla="*/ 58384 h 4346299"/>
                  <a:gd name="connsiteX16" fmla="*/ 1320453 w 3401497"/>
                  <a:gd name="connsiteY16" fmla="*/ 1089250 h 4346299"/>
                  <a:gd name="connsiteX0" fmla="*/ 1320453 w 3394509"/>
                  <a:gd name="connsiteY0" fmla="*/ 1089250 h 4346299"/>
                  <a:gd name="connsiteX1" fmla="*/ 2287227 w 3394509"/>
                  <a:gd name="connsiteY1" fmla="*/ 1098072 h 4346299"/>
                  <a:gd name="connsiteX2" fmla="*/ 3173654 w 3394509"/>
                  <a:gd name="connsiteY2" fmla="*/ 157977 h 4346299"/>
                  <a:gd name="connsiteX3" fmla="*/ 3305367 w 3394509"/>
                  <a:gd name="connsiteY3" fmla="*/ 325650 h 4346299"/>
                  <a:gd name="connsiteX4" fmla="*/ 2267473 w 3394509"/>
                  <a:gd name="connsiteY4" fmla="*/ 1525196 h 4346299"/>
                  <a:gd name="connsiteX5" fmla="*/ 2156284 w 3394509"/>
                  <a:gd name="connsiteY5" fmla="*/ 1559378 h 4346299"/>
                  <a:gd name="connsiteX6" fmla="*/ 2168211 w 3394509"/>
                  <a:gd name="connsiteY6" fmla="*/ 2774674 h 4346299"/>
                  <a:gd name="connsiteX7" fmla="*/ 2002476 w 3394509"/>
                  <a:gd name="connsiteY7" fmla="*/ 4260574 h 4346299"/>
                  <a:gd name="connsiteX8" fmla="*/ 1905321 w 3394509"/>
                  <a:gd name="connsiteY8" fmla="*/ 4346299 h 4346299"/>
                  <a:gd name="connsiteX9" fmla="*/ 1402401 w 3394509"/>
                  <a:gd name="connsiteY9" fmla="*/ 4346299 h 4346299"/>
                  <a:gd name="connsiteX10" fmla="*/ 1305246 w 3394509"/>
                  <a:gd name="connsiteY10" fmla="*/ 4214854 h 4346299"/>
                  <a:gd name="connsiteX11" fmla="*/ 1156656 w 3394509"/>
                  <a:gd name="connsiteY11" fmla="*/ 2723239 h 4346299"/>
                  <a:gd name="connsiteX12" fmla="*/ 1150941 w 3394509"/>
                  <a:gd name="connsiteY12" fmla="*/ 1488799 h 4346299"/>
                  <a:gd name="connsiteX13" fmla="*/ 939597 w 3394509"/>
                  <a:gd name="connsiteY13" fmla="*/ 1386651 h 4346299"/>
                  <a:gd name="connsiteX14" fmla="*/ 0 w 3394509"/>
                  <a:gd name="connsiteY14" fmla="*/ 214513 h 4346299"/>
                  <a:gd name="connsiteX15" fmla="*/ 220556 w 3394509"/>
                  <a:gd name="connsiteY15" fmla="*/ 58384 h 4346299"/>
                  <a:gd name="connsiteX16" fmla="*/ 1320453 w 3394509"/>
                  <a:gd name="connsiteY16" fmla="*/ 1089250 h 4346299"/>
                  <a:gd name="connsiteX0" fmla="*/ 1320453 w 3394509"/>
                  <a:gd name="connsiteY0" fmla="*/ 1089250 h 4346299"/>
                  <a:gd name="connsiteX1" fmla="*/ 2143979 w 3394509"/>
                  <a:gd name="connsiteY1" fmla="*/ 1087590 h 4346299"/>
                  <a:gd name="connsiteX2" fmla="*/ 3173654 w 3394509"/>
                  <a:gd name="connsiteY2" fmla="*/ 157977 h 4346299"/>
                  <a:gd name="connsiteX3" fmla="*/ 3305367 w 3394509"/>
                  <a:gd name="connsiteY3" fmla="*/ 325650 h 4346299"/>
                  <a:gd name="connsiteX4" fmla="*/ 2267473 w 3394509"/>
                  <a:gd name="connsiteY4" fmla="*/ 1525196 h 4346299"/>
                  <a:gd name="connsiteX5" fmla="*/ 2156284 w 3394509"/>
                  <a:gd name="connsiteY5" fmla="*/ 1559378 h 4346299"/>
                  <a:gd name="connsiteX6" fmla="*/ 2168211 w 3394509"/>
                  <a:gd name="connsiteY6" fmla="*/ 2774674 h 4346299"/>
                  <a:gd name="connsiteX7" fmla="*/ 2002476 w 3394509"/>
                  <a:gd name="connsiteY7" fmla="*/ 4260574 h 4346299"/>
                  <a:gd name="connsiteX8" fmla="*/ 1905321 w 3394509"/>
                  <a:gd name="connsiteY8" fmla="*/ 4346299 h 4346299"/>
                  <a:gd name="connsiteX9" fmla="*/ 1402401 w 3394509"/>
                  <a:gd name="connsiteY9" fmla="*/ 4346299 h 4346299"/>
                  <a:gd name="connsiteX10" fmla="*/ 1305246 w 3394509"/>
                  <a:gd name="connsiteY10" fmla="*/ 4214854 h 4346299"/>
                  <a:gd name="connsiteX11" fmla="*/ 1156656 w 3394509"/>
                  <a:gd name="connsiteY11" fmla="*/ 2723239 h 4346299"/>
                  <a:gd name="connsiteX12" fmla="*/ 1150941 w 3394509"/>
                  <a:gd name="connsiteY12" fmla="*/ 1488799 h 4346299"/>
                  <a:gd name="connsiteX13" fmla="*/ 939597 w 3394509"/>
                  <a:gd name="connsiteY13" fmla="*/ 1386651 h 4346299"/>
                  <a:gd name="connsiteX14" fmla="*/ 0 w 3394509"/>
                  <a:gd name="connsiteY14" fmla="*/ 214513 h 4346299"/>
                  <a:gd name="connsiteX15" fmla="*/ 220556 w 3394509"/>
                  <a:gd name="connsiteY15" fmla="*/ 58384 h 4346299"/>
                  <a:gd name="connsiteX16" fmla="*/ 1320453 w 3394509"/>
                  <a:gd name="connsiteY16" fmla="*/ 1089250 h 4346299"/>
                  <a:gd name="connsiteX0" fmla="*/ 1320453 w 3394509"/>
                  <a:gd name="connsiteY0" fmla="*/ 1089250 h 4346299"/>
                  <a:gd name="connsiteX1" fmla="*/ 2143979 w 3394509"/>
                  <a:gd name="connsiteY1" fmla="*/ 1087590 h 4346299"/>
                  <a:gd name="connsiteX2" fmla="*/ 3173654 w 3394509"/>
                  <a:gd name="connsiteY2" fmla="*/ 157977 h 4346299"/>
                  <a:gd name="connsiteX3" fmla="*/ 3305367 w 3394509"/>
                  <a:gd name="connsiteY3" fmla="*/ 325650 h 4346299"/>
                  <a:gd name="connsiteX4" fmla="*/ 2267473 w 3394509"/>
                  <a:gd name="connsiteY4" fmla="*/ 1525196 h 4346299"/>
                  <a:gd name="connsiteX5" fmla="*/ 2156284 w 3394509"/>
                  <a:gd name="connsiteY5" fmla="*/ 1559378 h 4346299"/>
                  <a:gd name="connsiteX6" fmla="*/ 2168211 w 3394509"/>
                  <a:gd name="connsiteY6" fmla="*/ 2774674 h 4346299"/>
                  <a:gd name="connsiteX7" fmla="*/ 2002476 w 3394509"/>
                  <a:gd name="connsiteY7" fmla="*/ 4260574 h 4346299"/>
                  <a:gd name="connsiteX8" fmla="*/ 1905321 w 3394509"/>
                  <a:gd name="connsiteY8" fmla="*/ 4346299 h 4346299"/>
                  <a:gd name="connsiteX9" fmla="*/ 1402401 w 3394509"/>
                  <a:gd name="connsiteY9" fmla="*/ 4346299 h 4346299"/>
                  <a:gd name="connsiteX10" fmla="*/ 1305246 w 3394509"/>
                  <a:gd name="connsiteY10" fmla="*/ 4214854 h 4346299"/>
                  <a:gd name="connsiteX11" fmla="*/ 1156656 w 3394509"/>
                  <a:gd name="connsiteY11" fmla="*/ 2723239 h 4346299"/>
                  <a:gd name="connsiteX12" fmla="*/ 1150941 w 3394509"/>
                  <a:gd name="connsiteY12" fmla="*/ 1488799 h 4346299"/>
                  <a:gd name="connsiteX13" fmla="*/ 939597 w 3394509"/>
                  <a:gd name="connsiteY13" fmla="*/ 1386651 h 4346299"/>
                  <a:gd name="connsiteX14" fmla="*/ 0 w 3394509"/>
                  <a:gd name="connsiteY14" fmla="*/ 214513 h 4346299"/>
                  <a:gd name="connsiteX15" fmla="*/ 220556 w 3394509"/>
                  <a:gd name="connsiteY15" fmla="*/ 58384 h 4346299"/>
                  <a:gd name="connsiteX16" fmla="*/ 1320453 w 3394509"/>
                  <a:gd name="connsiteY16" fmla="*/ 1089250 h 4346299"/>
                  <a:gd name="connsiteX0" fmla="*/ 1320453 w 3394509"/>
                  <a:gd name="connsiteY0" fmla="*/ 1075864 h 4332913"/>
                  <a:gd name="connsiteX1" fmla="*/ 2143979 w 3394509"/>
                  <a:gd name="connsiteY1" fmla="*/ 1074204 h 4332913"/>
                  <a:gd name="connsiteX2" fmla="*/ 3173654 w 3394509"/>
                  <a:gd name="connsiteY2" fmla="*/ 144591 h 4332913"/>
                  <a:gd name="connsiteX3" fmla="*/ 3305367 w 3394509"/>
                  <a:gd name="connsiteY3" fmla="*/ 312264 h 4332913"/>
                  <a:gd name="connsiteX4" fmla="*/ 2267473 w 3394509"/>
                  <a:gd name="connsiteY4" fmla="*/ 1511810 h 4332913"/>
                  <a:gd name="connsiteX5" fmla="*/ 2156284 w 3394509"/>
                  <a:gd name="connsiteY5" fmla="*/ 1545992 h 4332913"/>
                  <a:gd name="connsiteX6" fmla="*/ 2168211 w 3394509"/>
                  <a:gd name="connsiteY6" fmla="*/ 2761288 h 4332913"/>
                  <a:gd name="connsiteX7" fmla="*/ 2002476 w 3394509"/>
                  <a:gd name="connsiteY7" fmla="*/ 4247188 h 4332913"/>
                  <a:gd name="connsiteX8" fmla="*/ 1905321 w 3394509"/>
                  <a:gd name="connsiteY8" fmla="*/ 4332913 h 4332913"/>
                  <a:gd name="connsiteX9" fmla="*/ 1402401 w 3394509"/>
                  <a:gd name="connsiteY9" fmla="*/ 4332913 h 4332913"/>
                  <a:gd name="connsiteX10" fmla="*/ 1305246 w 3394509"/>
                  <a:gd name="connsiteY10" fmla="*/ 4201468 h 4332913"/>
                  <a:gd name="connsiteX11" fmla="*/ 1156656 w 3394509"/>
                  <a:gd name="connsiteY11" fmla="*/ 2709853 h 4332913"/>
                  <a:gd name="connsiteX12" fmla="*/ 1150941 w 3394509"/>
                  <a:gd name="connsiteY12" fmla="*/ 1475413 h 4332913"/>
                  <a:gd name="connsiteX13" fmla="*/ 939597 w 3394509"/>
                  <a:gd name="connsiteY13" fmla="*/ 1373265 h 4332913"/>
                  <a:gd name="connsiteX14" fmla="*/ 0 w 3394509"/>
                  <a:gd name="connsiteY14" fmla="*/ 201127 h 4332913"/>
                  <a:gd name="connsiteX15" fmla="*/ 220556 w 3394509"/>
                  <a:gd name="connsiteY15" fmla="*/ 44998 h 4332913"/>
                  <a:gd name="connsiteX16" fmla="*/ 1320453 w 3394509"/>
                  <a:gd name="connsiteY16" fmla="*/ 1075864 h 4332913"/>
                  <a:gd name="connsiteX0" fmla="*/ 1320453 w 3394509"/>
                  <a:gd name="connsiteY0" fmla="*/ 1075864 h 4332913"/>
                  <a:gd name="connsiteX1" fmla="*/ 2143979 w 3394509"/>
                  <a:gd name="connsiteY1" fmla="*/ 1074204 h 4332913"/>
                  <a:gd name="connsiteX2" fmla="*/ 3117752 w 3394509"/>
                  <a:gd name="connsiteY2" fmla="*/ 137604 h 4332913"/>
                  <a:gd name="connsiteX3" fmla="*/ 3305367 w 3394509"/>
                  <a:gd name="connsiteY3" fmla="*/ 312264 h 4332913"/>
                  <a:gd name="connsiteX4" fmla="*/ 2267473 w 3394509"/>
                  <a:gd name="connsiteY4" fmla="*/ 1511810 h 4332913"/>
                  <a:gd name="connsiteX5" fmla="*/ 2156284 w 3394509"/>
                  <a:gd name="connsiteY5" fmla="*/ 1545992 h 4332913"/>
                  <a:gd name="connsiteX6" fmla="*/ 2168211 w 3394509"/>
                  <a:gd name="connsiteY6" fmla="*/ 2761288 h 4332913"/>
                  <a:gd name="connsiteX7" fmla="*/ 2002476 w 3394509"/>
                  <a:gd name="connsiteY7" fmla="*/ 4247188 h 4332913"/>
                  <a:gd name="connsiteX8" fmla="*/ 1905321 w 3394509"/>
                  <a:gd name="connsiteY8" fmla="*/ 4332913 h 4332913"/>
                  <a:gd name="connsiteX9" fmla="*/ 1402401 w 3394509"/>
                  <a:gd name="connsiteY9" fmla="*/ 4332913 h 4332913"/>
                  <a:gd name="connsiteX10" fmla="*/ 1305246 w 3394509"/>
                  <a:gd name="connsiteY10" fmla="*/ 4201468 h 4332913"/>
                  <a:gd name="connsiteX11" fmla="*/ 1156656 w 3394509"/>
                  <a:gd name="connsiteY11" fmla="*/ 2709853 h 4332913"/>
                  <a:gd name="connsiteX12" fmla="*/ 1150941 w 3394509"/>
                  <a:gd name="connsiteY12" fmla="*/ 1475413 h 4332913"/>
                  <a:gd name="connsiteX13" fmla="*/ 939597 w 3394509"/>
                  <a:gd name="connsiteY13" fmla="*/ 1373265 h 4332913"/>
                  <a:gd name="connsiteX14" fmla="*/ 0 w 3394509"/>
                  <a:gd name="connsiteY14" fmla="*/ 201127 h 4332913"/>
                  <a:gd name="connsiteX15" fmla="*/ 220556 w 3394509"/>
                  <a:gd name="connsiteY15" fmla="*/ 44998 h 4332913"/>
                  <a:gd name="connsiteX16" fmla="*/ 1320453 w 3394509"/>
                  <a:gd name="connsiteY16" fmla="*/ 1075864 h 4332913"/>
                  <a:gd name="connsiteX0" fmla="*/ 1320453 w 3394509"/>
                  <a:gd name="connsiteY0" fmla="*/ 1075864 h 4332913"/>
                  <a:gd name="connsiteX1" fmla="*/ 2143979 w 3394509"/>
                  <a:gd name="connsiteY1" fmla="*/ 1074204 h 4332913"/>
                  <a:gd name="connsiteX2" fmla="*/ 3117752 w 3394509"/>
                  <a:gd name="connsiteY2" fmla="*/ 137604 h 4332913"/>
                  <a:gd name="connsiteX3" fmla="*/ 3305367 w 3394509"/>
                  <a:gd name="connsiteY3" fmla="*/ 312264 h 4332913"/>
                  <a:gd name="connsiteX4" fmla="*/ 2267473 w 3394509"/>
                  <a:gd name="connsiteY4" fmla="*/ 1511810 h 4332913"/>
                  <a:gd name="connsiteX5" fmla="*/ 2156284 w 3394509"/>
                  <a:gd name="connsiteY5" fmla="*/ 1545992 h 4332913"/>
                  <a:gd name="connsiteX6" fmla="*/ 2168211 w 3394509"/>
                  <a:gd name="connsiteY6" fmla="*/ 2761288 h 4332913"/>
                  <a:gd name="connsiteX7" fmla="*/ 2002476 w 3394509"/>
                  <a:gd name="connsiteY7" fmla="*/ 4247188 h 4332913"/>
                  <a:gd name="connsiteX8" fmla="*/ 1905321 w 3394509"/>
                  <a:gd name="connsiteY8" fmla="*/ 4332913 h 4332913"/>
                  <a:gd name="connsiteX9" fmla="*/ 1402401 w 3394509"/>
                  <a:gd name="connsiteY9" fmla="*/ 4332913 h 4332913"/>
                  <a:gd name="connsiteX10" fmla="*/ 1305246 w 3394509"/>
                  <a:gd name="connsiteY10" fmla="*/ 4201468 h 4332913"/>
                  <a:gd name="connsiteX11" fmla="*/ 1156656 w 3394509"/>
                  <a:gd name="connsiteY11" fmla="*/ 2709853 h 4332913"/>
                  <a:gd name="connsiteX12" fmla="*/ 1150941 w 3394509"/>
                  <a:gd name="connsiteY12" fmla="*/ 1475413 h 4332913"/>
                  <a:gd name="connsiteX13" fmla="*/ 939597 w 3394509"/>
                  <a:gd name="connsiteY13" fmla="*/ 1373265 h 4332913"/>
                  <a:gd name="connsiteX14" fmla="*/ 0 w 3394509"/>
                  <a:gd name="connsiteY14" fmla="*/ 201127 h 4332913"/>
                  <a:gd name="connsiteX15" fmla="*/ 220556 w 3394509"/>
                  <a:gd name="connsiteY15" fmla="*/ 44998 h 4332913"/>
                  <a:gd name="connsiteX16" fmla="*/ 1320453 w 3394509"/>
                  <a:gd name="connsiteY16" fmla="*/ 1075864 h 4332913"/>
                  <a:gd name="connsiteX0" fmla="*/ 1320453 w 3394509"/>
                  <a:gd name="connsiteY0" fmla="*/ 1075864 h 4332913"/>
                  <a:gd name="connsiteX1" fmla="*/ 2143979 w 3394509"/>
                  <a:gd name="connsiteY1" fmla="*/ 1074204 h 4332913"/>
                  <a:gd name="connsiteX2" fmla="*/ 3117752 w 3394509"/>
                  <a:gd name="connsiteY2" fmla="*/ 137604 h 4332913"/>
                  <a:gd name="connsiteX3" fmla="*/ 3305367 w 3394509"/>
                  <a:gd name="connsiteY3" fmla="*/ 312264 h 4332913"/>
                  <a:gd name="connsiteX4" fmla="*/ 2267473 w 3394509"/>
                  <a:gd name="connsiteY4" fmla="*/ 1511810 h 4332913"/>
                  <a:gd name="connsiteX5" fmla="*/ 2156284 w 3394509"/>
                  <a:gd name="connsiteY5" fmla="*/ 1545992 h 4332913"/>
                  <a:gd name="connsiteX6" fmla="*/ 2168211 w 3394509"/>
                  <a:gd name="connsiteY6" fmla="*/ 2761288 h 4332913"/>
                  <a:gd name="connsiteX7" fmla="*/ 2002476 w 3394509"/>
                  <a:gd name="connsiteY7" fmla="*/ 4247188 h 4332913"/>
                  <a:gd name="connsiteX8" fmla="*/ 1905321 w 3394509"/>
                  <a:gd name="connsiteY8" fmla="*/ 4332913 h 4332913"/>
                  <a:gd name="connsiteX9" fmla="*/ 1402401 w 3394509"/>
                  <a:gd name="connsiteY9" fmla="*/ 4332913 h 4332913"/>
                  <a:gd name="connsiteX10" fmla="*/ 1305246 w 3394509"/>
                  <a:gd name="connsiteY10" fmla="*/ 4201468 h 4332913"/>
                  <a:gd name="connsiteX11" fmla="*/ 1156656 w 3394509"/>
                  <a:gd name="connsiteY11" fmla="*/ 2709853 h 4332913"/>
                  <a:gd name="connsiteX12" fmla="*/ 1150941 w 3394509"/>
                  <a:gd name="connsiteY12" fmla="*/ 1475413 h 4332913"/>
                  <a:gd name="connsiteX13" fmla="*/ 939597 w 3394509"/>
                  <a:gd name="connsiteY13" fmla="*/ 1373265 h 4332913"/>
                  <a:gd name="connsiteX14" fmla="*/ 0 w 3394509"/>
                  <a:gd name="connsiteY14" fmla="*/ 201127 h 4332913"/>
                  <a:gd name="connsiteX15" fmla="*/ 220556 w 3394509"/>
                  <a:gd name="connsiteY15" fmla="*/ 44998 h 4332913"/>
                  <a:gd name="connsiteX16" fmla="*/ 1320453 w 3394509"/>
                  <a:gd name="connsiteY16" fmla="*/ 1075864 h 4332913"/>
                  <a:gd name="connsiteX0" fmla="*/ 1320453 w 3394509"/>
                  <a:gd name="connsiteY0" fmla="*/ 1075864 h 4332913"/>
                  <a:gd name="connsiteX1" fmla="*/ 2143979 w 3394509"/>
                  <a:gd name="connsiteY1" fmla="*/ 1074204 h 4332913"/>
                  <a:gd name="connsiteX2" fmla="*/ 3117752 w 3394509"/>
                  <a:gd name="connsiteY2" fmla="*/ 137604 h 4332913"/>
                  <a:gd name="connsiteX3" fmla="*/ 3305367 w 3394509"/>
                  <a:gd name="connsiteY3" fmla="*/ 312264 h 4332913"/>
                  <a:gd name="connsiteX4" fmla="*/ 2267473 w 3394509"/>
                  <a:gd name="connsiteY4" fmla="*/ 1511810 h 4332913"/>
                  <a:gd name="connsiteX5" fmla="*/ 2156284 w 3394509"/>
                  <a:gd name="connsiteY5" fmla="*/ 1545992 h 4332913"/>
                  <a:gd name="connsiteX6" fmla="*/ 2168211 w 3394509"/>
                  <a:gd name="connsiteY6" fmla="*/ 2761288 h 4332913"/>
                  <a:gd name="connsiteX7" fmla="*/ 2002476 w 3394509"/>
                  <a:gd name="connsiteY7" fmla="*/ 4247188 h 4332913"/>
                  <a:gd name="connsiteX8" fmla="*/ 1905321 w 3394509"/>
                  <a:gd name="connsiteY8" fmla="*/ 4332913 h 4332913"/>
                  <a:gd name="connsiteX9" fmla="*/ 1402401 w 3394509"/>
                  <a:gd name="connsiteY9" fmla="*/ 4332913 h 4332913"/>
                  <a:gd name="connsiteX10" fmla="*/ 1305246 w 3394509"/>
                  <a:gd name="connsiteY10" fmla="*/ 4201468 h 4332913"/>
                  <a:gd name="connsiteX11" fmla="*/ 1156656 w 3394509"/>
                  <a:gd name="connsiteY11" fmla="*/ 2709853 h 4332913"/>
                  <a:gd name="connsiteX12" fmla="*/ 1150941 w 3394509"/>
                  <a:gd name="connsiteY12" fmla="*/ 1475413 h 4332913"/>
                  <a:gd name="connsiteX13" fmla="*/ 939597 w 3394509"/>
                  <a:gd name="connsiteY13" fmla="*/ 1373265 h 4332913"/>
                  <a:gd name="connsiteX14" fmla="*/ 0 w 3394509"/>
                  <a:gd name="connsiteY14" fmla="*/ 201127 h 4332913"/>
                  <a:gd name="connsiteX15" fmla="*/ 220556 w 3394509"/>
                  <a:gd name="connsiteY15" fmla="*/ 44998 h 4332913"/>
                  <a:gd name="connsiteX16" fmla="*/ 1320453 w 3394509"/>
                  <a:gd name="connsiteY16" fmla="*/ 1075864 h 4332913"/>
                  <a:gd name="connsiteX0" fmla="*/ 1320453 w 3394509"/>
                  <a:gd name="connsiteY0" fmla="*/ 1075864 h 4332913"/>
                  <a:gd name="connsiteX1" fmla="*/ 2143979 w 3394509"/>
                  <a:gd name="connsiteY1" fmla="*/ 1074204 h 4332913"/>
                  <a:gd name="connsiteX2" fmla="*/ 3117752 w 3394509"/>
                  <a:gd name="connsiteY2" fmla="*/ 137604 h 4332913"/>
                  <a:gd name="connsiteX3" fmla="*/ 3305367 w 3394509"/>
                  <a:gd name="connsiteY3" fmla="*/ 312264 h 4332913"/>
                  <a:gd name="connsiteX4" fmla="*/ 2267473 w 3394509"/>
                  <a:gd name="connsiteY4" fmla="*/ 1511810 h 4332913"/>
                  <a:gd name="connsiteX5" fmla="*/ 2156284 w 3394509"/>
                  <a:gd name="connsiteY5" fmla="*/ 1545992 h 4332913"/>
                  <a:gd name="connsiteX6" fmla="*/ 2168211 w 3394509"/>
                  <a:gd name="connsiteY6" fmla="*/ 2761288 h 4332913"/>
                  <a:gd name="connsiteX7" fmla="*/ 2002476 w 3394509"/>
                  <a:gd name="connsiteY7" fmla="*/ 4247188 h 4332913"/>
                  <a:gd name="connsiteX8" fmla="*/ 1905321 w 3394509"/>
                  <a:gd name="connsiteY8" fmla="*/ 4332913 h 4332913"/>
                  <a:gd name="connsiteX9" fmla="*/ 1402401 w 3394509"/>
                  <a:gd name="connsiteY9" fmla="*/ 4332913 h 4332913"/>
                  <a:gd name="connsiteX10" fmla="*/ 1305246 w 3394509"/>
                  <a:gd name="connsiteY10" fmla="*/ 4201468 h 4332913"/>
                  <a:gd name="connsiteX11" fmla="*/ 1156656 w 3394509"/>
                  <a:gd name="connsiteY11" fmla="*/ 2709853 h 4332913"/>
                  <a:gd name="connsiteX12" fmla="*/ 1150941 w 3394509"/>
                  <a:gd name="connsiteY12" fmla="*/ 1475413 h 4332913"/>
                  <a:gd name="connsiteX13" fmla="*/ 939597 w 3394509"/>
                  <a:gd name="connsiteY13" fmla="*/ 1373265 h 4332913"/>
                  <a:gd name="connsiteX14" fmla="*/ 0 w 3394509"/>
                  <a:gd name="connsiteY14" fmla="*/ 201127 h 4332913"/>
                  <a:gd name="connsiteX15" fmla="*/ 220556 w 3394509"/>
                  <a:gd name="connsiteY15" fmla="*/ 44998 h 4332913"/>
                  <a:gd name="connsiteX16" fmla="*/ 1320453 w 3394509"/>
                  <a:gd name="connsiteY16" fmla="*/ 1075864 h 4332913"/>
                  <a:gd name="connsiteX0" fmla="*/ 1320453 w 3305367"/>
                  <a:gd name="connsiteY0" fmla="*/ 1075864 h 4332913"/>
                  <a:gd name="connsiteX1" fmla="*/ 2143979 w 3305367"/>
                  <a:gd name="connsiteY1" fmla="*/ 1074204 h 4332913"/>
                  <a:gd name="connsiteX2" fmla="*/ 3117752 w 3305367"/>
                  <a:gd name="connsiteY2" fmla="*/ 137604 h 4332913"/>
                  <a:gd name="connsiteX3" fmla="*/ 3305367 w 3305367"/>
                  <a:gd name="connsiteY3" fmla="*/ 312264 h 4332913"/>
                  <a:gd name="connsiteX4" fmla="*/ 2267473 w 3305367"/>
                  <a:gd name="connsiteY4" fmla="*/ 1511810 h 4332913"/>
                  <a:gd name="connsiteX5" fmla="*/ 2156284 w 3305367"/>
                  <a:gd name="connsiteY5" fmla="*/ 1545992 h 4332913"/>
                  <a:gd name="connsiteX6" fmla="*/ 2168211 w 3305367"/>
                  <a:gd name="connsiteY6" fmla="*/ 2761288 h 4332913"/>
                  <a:gd name="connsiteX7" fmla="*/ 2002476 w 3305367"/>
                  <a:gd name="connsiteY7" fmla="*/ 4247188 h 4332913"/>
                  <a:gd name="connsiteX8" fmla="*/ 1905321 w 3305367"/>
                  <a:gd name="connsiteY8" fmla="*/ 4332913 h 4332913"/>
                  <a:gd name="connsiteX9" fmla="*/ 1402401 w 3305367"/>
                  <a:gd name="connsiteY9" fmla="*/ 4332913 h 4332913"/>
                  <a:gd name="connsiteX10" fmla="*/ 1305246 w 3305367"/>
                  <a:gd name="connsiteY10" fmla="*/ 4201468 h 4332913"/>
                  <a:gd name="connsiteX11" fmla="*/ 1156656 w 3305367"/>
                  <a:gd name="connsiteY11" fmla="*/ 2709853 h 4332913"/>
                  <a:gd name="connsiteX12" fmla="*/ 1150941 w 3305367"/>
                  <a:gd name="connsiteY12" fmla="*/ 1475413 h 4332913"/>
                  <a:gd name="connsiteX13" fmla="*/ 939597 w 3305367"/>
                  <a:gd name="connsiteY13" fmla="*/ 1373265 h 4332913"/>
                  <a:gd name="connsiteX14" fmla="*/ 0 w 3305367"/>
                  <a:gd name="connsiteY14" fmla="*/ 201127 h 4332913"/>
                  <a:gd name="connsiteX15" fmla="*/ 220556 w 3305367"/>
                  <a:gd name="connsiteY15" fmla="*/ 44998 h 4332913"/>
                  <a:gd name="connsiteX16" fmla="*/ 1320453 w 3305367"/>
                  <a:gd name="connsiteY16" fmla="*/ 1075864 h 4332913"/>
                  <a:gd name="connsiteX0" fmla="*/ 1320453 w 3305367"/>
                  <a:gd name="connsiteY0" fmla="*/ 1075864 h 4332913"/>
                  <a:gd name="connsiteX1" fmla="*/ 2143979 w 3305367"/>
                  <a:gd name="connsiteY1" fmla="*/ 1074204 h 4332913"/>
                  <a:gd name="connsiteX2" fmla="*/ 3117752 w 3305367"/>
                  <a:gd name="connsiteY2" fmla="*/ 137604 h 4332913"/>
                  <a:gd name="connsiteX3" fmla="*/ 3305367 w 3305367"/>
                  <a:gd name="connsiteY3" fmla="*/ 312264 h 4332913"/>
                  <a:gd name="connsiteX4" fmla="*/ 2267473 w 3305367"/>
                  <a:gd name="connsiteY4" fmla="*/ 1511810 h 4332913"/>
                  <a:gd name="connsiteX5" fmla="*/ 2156284 w 3305367"/>
                  <a:gd name="connsiteY5" fmla="*/ 1545992 h 4332913"/>
                  <a:gd name="connsiteX6" fmla="*/ 2168211 w 3305367"/>
                  <a:gd name="connsiteY6" fmla="*/ 2761288 h 4332913"/>
                  <a:gd name="connsiteX7" fmla="*/ 2002476 w 3305367"/>
                  <a:gd name="connsiteY7" fmla="*/ 4247188 h 4332913"/>
                  <a:gd name="connsiteX8" fmla="*/ 1905321 w 3305367"/>
                  <a:gd name="connsiteY8" fmla="*/ 4332913 h 4332913"/>
                  <a:gd name="connsiteX9" fmla="*/ 1402401 w 3305367"/>
                  <a:gd name="connsiteY9" fmla="*/ 4332913 h 4332913"/>
                  <a:gd name="connsiteX10" fmla="*/ 1305246 w 3305367"/>
                  <a:gd name="connsiteY10" fmla="*/ 4201468 h 4332913"/>
                  <a:gd name="connsiteX11" fmla="*/ 1156656 w 3305367"/>
                  <a:gd name="connsiteY11" fmla="*/ 2709853 h 4332913"/>
                  <a:gd name="connsiteX12" fmla="*/ 1150941 w 3305367"/>
                  <a:gd name="connsiteY12" fmla="*/ 1475413 h 4332913"/>
                  <a:gd name="connsiteX13" fmla="*/ 939597 w 3305367"/>
                  <a:gd name="connsiteY13" fmla="*/ 1373265 h 4332913"/>
                  <a:gd name="connsiteX14" fmla="*/ 0 w 3305367"/>
                  <a:gd name="connsiteY14" fmla="*/ 201127 h 4332913"/>
                  <a:gd name="connsiteX15" fmla="*/ 220556 w 3305367"/>
                  <a:gd name="connsiteY15" fmla="*/ 44998 h 4332913"/>
                  <a:gd name="connsiteX16" fmla="*/ 1320453 w 3305367"/>
                  <a:gd name="connsiteY16" fmla="*/ 1075864 h 4332913"/>
                  <a:gd name="connsiteX0" fmla="*/ 1320453 w 3287897"/>
                  <a:gd name="connsiteY0" fmla="*/ 1075864 h 4332913"/>
                  <a:gd name="connsiteX1" fmla="*/ 2143979 w 3287897"/>
                  <a:gd name="connsiteY1" fmla="*/ 1074204 h 4332913"/>
                  <a:gd name="connsiteX2" fmla="*/ 3117752 w 3287897"/>
                  <a:gd name="connsiteY2" fmla="*/ 137604 h 4332913"/>
                  <a:gd name="connsiteX3" fmla="*/ 3287897 w 3287897"/>
                  <a:gd name="connsiteY3" fmla="*/ 280819 h 4332913"/>
                  <a:gd name="connsiteX4" fmla="*/ 2267473 w 3287897"/>
                  <a:gd name="connsiteY4" fmla="*/ 1511810 h 4332913"/>
                  <a:gd name="connsiteX5" fmla="*/ 2156284 w 3287897"/>
                  <a:gd name="connsiteY5" fmla="*/ 1545992 h 4332913"/>
                  <a:gd name="connsiteX6" fmla="*/ 2168211 w 3287897"/>
                  <a:gd name="connsiteY6" fmla="*/ 2761288 h 4332913"/>
                  <a:gd name="connsiteX7" fmla="*/ 2002476 w 3287897"/>
                  <a:gd name="connsiteY7" fmla="*/ 4247188 h 4332913"/>
                  <a:gd name="connsiteX8" fmla="*/ 1905321 w 3287897"/>
                  <a:gd name="connsiteY8" fmla="*/ 4332913 h 4332913"/>
                  <a:gd name="connsiteX9" fmla="*/ 1402401 w 3287897"/>
                  <a:gd name="connsiteY9" fmla="*/ 4332913 h 4332913"/>
                  <a:gd name="connsiteX10" fmla="*/ 1305246 w 3287897"/>
                  <a:gd name="connsiteY10" fmla="*/ 4201468 h 4332913"/>
                  <a:gd name="connsiteX11" fmla="*/ 1156656 w 3287897"/>
                  <a:gd name="connsiteY11" fmla="*/ 2709853 h 4332913"/>
                  <a:gd name="connsiteX12" fmla="*/ 1150941 w 3287897"/>
                  <a:gd name="connsiteY12" fmla="*/ 1475413 h 4332913"/>
                  <a:gd name="connsiteX13" fmla="*/ 939597 w 3287897"/>
                  <a:gd name="connsiteY13" fmla="*/ 1373265 h 4332913"/>
                  <a:gd name="connsiteX14" fmla="*/ 0 w 3287897"/>
                  <a:gd name="connsiteY14" fmla="*/ 201127 h 4332913"/>
                  <a:gd name="connsiteX15" fmla="*/ 220556 w 3287897"/>
                  <a:gd name="connsiteY15" fmla="*/ 44998 h 4332913"/>
                  <a:gd name="connsiteX16" fmla="*/ 1320453 w 3287897"/>
                  <a:gd name="connsiteY16" fmla="*/ 1075864 h 4332913"/>
                  <a:gd name="connsiteX0" fmla="*/ 1320453 w 3301872"/>
                  <a:gd name="connsiteY0" fmla="*/ 1075864 h 4332913"/>
                  <a:gd name="connsiteX1" fmla="*/ 2143979 w 3301872"/>
                  <a:gd name="connsiteY1" fmla="*/ 1074204 h 4332913"/>
                  <a:gd name="connsiteX2" fmla="*/ 3117752 w 3301872"/>
                  <a:gd name="connsiteY2" fmla="*/ 137604 h 4332913"/>
                  <a:gd name="connsiteX3" fmla="*/ 3301872 w 3301872"/>
                  <a:gd name="connsiteY3" fmla="*/ 301781 h 4332913"/>
                  <a:gd name="connsiteX4" fmla="*/ 2267473 w 3301872"/>
                  <a:gd name="connsiteY4" fmla="*/ 1511810 h 4332913"/>
                  <a:gd name="connsiteX5" fmla="*/ 2156284 w 3301872"/>
                  <a:gd name="connsiteY5" fmla="*/ 1545992 h 4332913"/>
                  <a:gd name="connsiteX6" fmla="*/ 2168211 w 3301872"/>
                  <a:gd name="connsiteY6" fmla="*/ 2761288 h 4332913"/>
                  <a:gd name="connsiteX7" fmla="*/ 2002476 w 3301872"/>
                  <a:gd name="connsiteY7" fmla="*/ 4247188 h 4332913"/>
                  <a:gd name="connsiteX8" fmla="*/ 1905321 w 3301872"/>
                  <a:gd name="connsiteY8" fmla="*/ 4332913 h 4332913"/>
                  <a:gd name="connsiteX9" fmla="*/ 1402401 w 3301872"/>
                  <a:gd name="connsiteY9" fmla="*/ 4332913 h 4332913"/>
                  <a:gd name="connsiteX10" fmla="*/ 1305246 w 3301872"/>
                  <a:gd name="connsiteY10" fmla="*/ 4201468 h 4332913"/>
                  <a:gd name="connsiteX11" fmla="*/ 1156656 w 3301872"/>
                  <a:gd name="connsiteY11" fmla="*/ 2709853 h 4332913"/>
                  <a:gd name="connsiteX12" fmla="*/ 1150941 w 3301872"/>
                  <a:gd name="connsiteY12" fmla="*/ 1475413 h 4332913"/>
                  <a:gd name="connsiteX13" fmla="*/ 939597 w 3301872"/>
                  <a:gd name="connsiteY13" fmla="*/ 1373265 h 4332913"/>
                  <a:gd name="connsiteX14" fmla="*/ 0 w 3301872"/>
                  <a:gd name="connsiteY14" fmla="*/ 201127 h 4332913"/>
                  <a:gd name="connsiteX15" fmla="*/ 220556 w 3301872"/>
                  <a:gd name="connsiteY15" fmla="*/ 44998 h 4332913"/>
                  <a:gd name="connsiteX16" fmla="*/ 1320453 w 3301872"/>
                  <a:gd name="connsiteY16" fmla="*/ 1075864 h 4332913"/>
                  <a:gd name="connsiteX0" fmla="*/ 1320453 w 3301872"/>
                  <a:gd name="connsiteY0" fmla="*/ 1075864 h 4332913"/>
                  <a:gd name="connsiteX1" fmla="*/ 2143979 w 3301872"/>
                  <a:gd name="connsiteY1" fmla="*/ 1074204 h 4332913"/>
                  <a:gd name="connsiteX2" fmla="*/ 3117752 w 3301872"/>
                  <a:gd name="connsiteY2" fmla="*/ 137604 h 4332913"/>
                  <a:gd name="connsiteX3" fmla="*/ 3301872 w 3301872"/>
                  <a:gd name="connsiteY3" fmla="*/ 301781 h 4332913"/>
                  <a:gd name="connsiteX4" fmla="*/ 2267473 w 3301872"/>
                  <a:gd name="connsiteY4" fmla="*/ 1511810 h 4332913"/>
                  <a:gd name="connsiteX5" fmla="*/ 2156284 w 3301872"/>
                  <a:gd name="connsiteY5" fmla="*/ 1545992 h 4332913"/>
                  <a:gd name="connsiteX6" fmla="*/ 2168211 w 3301872"/>
                  <a:gd name="connsiteY6" fmla="*/ 2761288 h 4332913"/>
                  <a:gd name="connsiteX7" fmla="*/ 2002476 w 3301872"/>
                  <a:gd name="connsiteY7" fmla="*/ 4247188 h 4332913"/>
                  <a:gd name="connsiteX8" fmla="*/ 1905321 w 3301872"/>
                  <a:gd name="connsiteY8" fmla="*/ 4332913 h 4332913"/>
                  <a:gd name="connsiteX9" fmla="*/ 1402401 w 3301872"/>
                  <a:gd name="connsiteY9" fmla="*/ 4332913 h 4332913"/>
                  <a:gd name="connsiteX10" fmla="*/ 1305246 w 3301872"/>
                  <a:gd name="connsiteY10" fmla="*/ 4201468 h 4332913"/>
                  <a:gd name="connsiteX11" fmla="*/ 1156656 w 3301872"/>
                  <a:gd name="connsiteY11" fmla="*/ 2709853 h 4332913"/>
                  <a:gd name="connsiteX12" fmla="*/ 1150941 w 3301872"/>
                  <a:gd name="connsiteY12" fmla="*/ 1475413 h 4332913"/>
                  <a:gd name="connsiteX13" fmla="*/ 939597 w 3301872"/>
                  <a:gd name="connsiteY13" fmla="*/ 1373265 h 4332913"/>
                  <a:gd name="connsiteX14" fmla="*/ 0 w 3301872"/>
                  <a:gd name="connsiteY14" fmla="*/ 201127 h 4332913"/>
                  <a:gd name="connsiteX15" fmla="*/ 220556 w 3301872"/>
                  <a:gd name="connsiteY15" fmla="*/ 44998 h 4332913"/>
                  <a:gd name="connsiteX16" fmla="*/ 1320453 w 3301872"/>
                  <a:gd name="connsiteY16" fmla="*/ 1075864 h 4332913"/>
                  <a:gd name="connsiteX0" fmla="*/ 1320453 w 3301872"/>
                  <a:gd name="connsiteY0" fmla="*/ 1075864 h 4332913"/>
                  <a:gd name="connsiteX1" fmla="*/ 2143979 w 3301872"/>
                  <a:gd name="connsiteY1" fmla="*/ 1074204 h 4332913"/>
                  <a:gd name="connsiteX2" fmla="*/ 3117752 w 3301872"/>
                  <a:gd name="connsiteY2" fmla="*/ 137604 h 4332913"/>
                  <a:gd name="connsiteX3" fmla="*/ 3301872 w 3301872"/>
                  <a:gd name="connsiteY3" fmla="*/ 301781 h 4332913"/>
                  <a:gd name="connsiteX4" fmla="*/ 2337352 w 3301872"/>
                  <a:gd name="connsiteY4" fmla="*/ 1497835 h 4332913"/>
                  <a:gd name="connsiteX5" fmla="*/ 2156284 w 3301872"/>
                  <a:gd name="connsiteY5" fmla="*/ 1545992 h 4332913"/>
                  <a:gd name="connsiteX6" fmla="*/ 2168211 w 3301872"/>
                  <a:gd name="connsiteY6" fmla="*/ 2761288 h 4332913"/>
                  <a:gd name="connsiteX7" fmla="*/ 2002476 w 3301872"/>
                  <a:gd name="connsiteY7" fmla="*/ 4247188 h 4332913"/>
                  <a:gd name="connsiteX8" fmla="*/ 1905321 w 3301872"/>
                  <a:gd name="connsiteY8" fmla="*/ 4332913 h 4332913"/>
                  <a:gd name="connsiteX9" fmla="*/ 1402401 w 3301872"/>
                  <a:gd name="connsiteY9" fmla="*/ 4332913 h 4332913"/>
                  <a:gd name="connsiteX10" fmla="*/ 1305246 w 3301872"/>
                  <a:gd name="connsiteY10" fmla="*/ 4201468 h 4332913"/>
                  <a:gd name="connsiteX11" fmla="*/ 1156656 w 3301872"/>
                  <a:gd name="connsiteY11" fmla="*/ 2709853 h 4332913"/>
                  <a:gd name="connsiteX12" fmla="*/ 1150941 w 3301872"/>
                  <a:gd name="connsiteY12" fmla="*/ 1475413 h 4332913"/>
                  <a:gd name="connsiteX13" fmla="*/ 939597 w 3301872"/>
                  <a:gd name="connsiteY13" fmla="*/ 1373265 h 4332913"/>
                  <a:gd name="connsiteX14" fmla="*/ 0 w 3301872"/>
                  <a:gd name="connsiteY14" fmla="*/ 201127 h 4332913"/>
                  <a:gd name="connsiteX15" fmla="*/ 220556 w 3301872"/>
                  <a:gd name="connsiteY15" fmla="*/ 44998 h 4332913"/>
                  <a:gd name="connsiteX16" fmla="*/ 1320453 w 3301872"/>
                  <a:gd name="connsiteY16" fmla="*/ 1075864 h 4332913"/>
                  <a:gd name="connsiteX0" fmla="*/ 1320453 w 3301872"/>
                  <a:gd name="connsiteY0" fmla="*/ 1075864 h 4332913"/>
                  <a:gd name="connsiteX1" fmla="*/ 2143979 w 3301872"/>
                  <a:gd name="connsiteY1" fmla="*/ 1074204 h 4332913"/>
                  <a:gd name="connsiteX2" fmla="*/ 3117752 w 3301872"/>
                  <a:gd name="connsiteY2" fmla="*/ 137604 h 4332913"/>
                  <a:gd name="connsiteX3" fmla="*/ 3301872 w 3301872"/>
                  <a:gd name="connsiteY3" fmla="*/ 301781 h 4332913"/>
                  <a:gd name="connsiteX4" fmla="*/ 2337352 w 3301872"/>
                  <a:gd name="connsiteY4" fmla="*/ 1497835 h 4332913"/>
                  <a:gd name="connsiteX5" fmla="*/ 2156284 w 3301872"/>
                  <a:gd name="connsiteY5" fmla="*/ 1545992 h 4332913"/>
                  <a:gd name="connsiteX6" fmla="*/ 2168211 w 3301872"/>
                  <a:gd name="connsiteY6" fmla="*/ 2761288 h 4332913"/>
                  <a:gd name="connsiteX7" fmla="*/ 2002476 w 3301872"/>
                  <a:gd name="connsiteY7" fmla="*/ 4247188 h 4332913"/>
                  <a:gd name="connsiteX8" fmla="*/ 1905321 w 3301872"/>
                  <a:gd name="connsiteY8" fmla="*/ 4332913 h 4332913"/>
                  <a:gd name="connsiteX9" fmla="*/ 1402401 w 3301872"/>
                  <a:gd name="connsiteY9" fmla="*/ 4332913 h 4332913"/>
                  <a:gd name="connsiteX10" fmla="*/ 1305246 w 3301872"/>
                  <a:gd name="connsiteY10" fmla="*/ 4201468 h 4332913"/>
                  <a:gd name="connsiteX11" fmla="*/ 1156656 w 3301872"/>
                  <a:gd name="connsiteY11" fmla="*/ 2709853 h 4332913"/>
                  <a:gd name="connsiteX12" fmla="*/ 1150941 w 3301872"/>
                  <a:gd name="connsiteY12" fmla="*/ 1475413 h 4332913"/>
                  <a:gd name="connsiteX13" fmla="*/ 939597 w 3301872"/>
                  <a:gd name="connsiteY13" fmla="*/ 1373265 h 4332913"/>
                  <a:gd name="connsiteX14" fmla="*/ 0 w 3301872"/>
                  <a:gd name="connsiteY14" fmla="*/ 201127 h 4332913"/>
                  <a:gd name="connsiteX15" fmla="*/ 220556 w 3301872"/>
                  <a:gd name="connsiteY15" fmla="*/ 44998 h 4332913"/>
                  <a:gd name="connsiteX16" fmla="*/ 1320453 w 3301872"/>
                  <a:gd name="connsiteY16" fmla="*/ 1075864 h 4332913"/>
                  <a:gd name="connsiteX0" fmla="*/ 1320453 w 3301872"/>
                  <a:gd name="connsiteY0" fmla="*/ 1075864 h 4332913"/>
                  <a:gd name="connsiteX1" fmla="*/ 2143979 w 3301872"/>
                  <a:gd name="connsiteY1" fmla="*/ 1074204 h 4332913"/>
                  <a:gd name="connsiteX2" fmla="*/ 3117752 w 3301872"/>
                  <a:gd name="connsiteY2" fmla="*/ 137604 h 4332913"/>
                  <a:gd name="connsiteX3" fmla="*/ 3301872 w 3301872"/>
                  <a:gd name="connsiteY3" fmla="*/ 301781 h 4332913"/>
                  <a:gd name="connsiteX4" fmla="*/ 2337352 w 3301872"/>
                  <a:gd name="connsiteY4" fmla="*/ 1497835 h 4332913"/>
                  <a:gd name="connsiteX5" fmla="*/ 2156284 w 3301872"/>
                  <a:gd name="connsiteY5" fmla="*/ 1545992 h 4332913"/>
                  <a:gd name="connsiteX6" fmla="*/ 2168211 w 3301872"/>
                  <a:gd name="connsiteY6" fmla="*/ 2761288 h 4332913"/>
                  <a:gd name="connsiteX7" fmla="*/ 2002476 w 3301872"/>
                  <a:gd name="connsiteY7" fmla="*/ 4247188 h 4332913"/>
                  <a:gd name="connsiteX8" fmla="*/ 1905321 w 3301872"/>
                  <a:gd name="connsiteY8" fmla="*/ 4332913 h 4332913"/>
                  <a:gd name="connsiteX9" fmla="*/ 1402401 w 3301872"/>
                  <a:gd name="connsiteY9" fmla="*/ 4332913 h 4332913"/>
                  <a:gd name="connsiteX10" fmla="*/ 1305246 w 3301872"/>
                  <a:gd name="connsiteY10" fmla="*/ 4201468 h 4332913"/>
                  <a:gd name="connsiteX11" fmla="*/ 1156656 w 3301872"/>
                  <a:gd name="connsiteY11" fmla="*/ 2709853 h 4332913"/>
                  <a:gd name="connsiteX12" fmla="*/ 1150941 w 3301872"/>
                  <a:gd name="connsiteY12" fmla="*/ 1475413 h 4332913"/>
                  <a:gd name="connsiteX13" fmla="*/ 939597 w 3301872"/>
                  <a:gd name="connsiteY13" fmla="*/ 1373265 h 4332913"/>
                  <a:gd name="connsiteX14" fmla="*/ 0 w 3301872"/>
                  <a:gd name="connsiteY14" fmla="*/ 201127 h 4332913"/>
                  <a:gd name="connsiteX15" fmla="*/ 220556 w 3301872"/>
                  <a:gd name="connsiteY15" fmla="*/ 44998 h 4332913"/>
                  <a:gd name="connsiteX16" fmla="*/ 1320453 w 3301872"/>
                  <a:gd name="connsiteY16" fmla="*/ 1075864 h 4332913"/>
                  <a:gd name="connsiteX0" fmla="*/ 1320453 w 3301872"/>
                  <a:gd name="connsiteY0" fmla="*/ 1075864 h 4332913"/>
                  <a:gd name="connsiteX1" fmla="*/ 2143979 w 3301872"/>
                  <a:gd name="connsiteY1" fmla="*/ 1074204 h 4332913"/>
                  <a:gd name="connsiteX2" fmla="*/ 3117752 w 3301872"/>
                  <a:gd name="connsiteY2" fmla="*/ 137604 h 4332913"/>
                  <a:gd name="connsiteX3" fmla="*/ 3301872 w 3301872"/>
                  <a:gd name="connsiteY3" fmla="*/ 301781 h 4332913"/>
                  <a:gd name="connsiteX4" fmla="*/ 2337352 w 3301872"/>
                  <a:gd name="connsiteY4" fmla="*/ 1497835 h 4332913"/>
                  <a:gd name="connsiteX5" fmla="*/ 2156284 w 3301872"/>
                  <a:gd name="connsiteY5" fmla="*/ 1545992 h 4332913"/>
                  <a:gd name="connsiteX6" fmla="*/ 2168211 w 3301872"/>
                  <a:gd name="connsiteY6" fmla="*/ 2761288 h 4332913"/>
                  <a:gd name="connsiteX7" fmla="*/ 2002476 w 3301872"/>
                  <a:gd name="connsiteY7" fmla="*/ 4247188 h 4332913"/>
                  <a:gd name="connsiteX8" fmla="*/ 1905321 w 3301872"/>
                  <a:gd name="connsiteY8" fmla="*/ 4332913 h 4332913"/>
                  <a:gd name="connsiteX9" fmla="*/ 1402401 w 3301872"/>
                  <a:gd name="connsiteY9" fmla="*/ 4332913 h 4332913"/>
                  <a:gd name="connsiteX10" fmla="*/ 1305246 w 3301872"/>
                  <a:gd name="connsiteY10" fmla="*/ 4201468 h 4332913"/>
                  <a:gd name="connsiteX11" fmla="*/ 1156656 w 3301872"/>
                  <a:gd name="connsiteY11" fmla="*/ 2709853 h 4332913"/>
                  <a:gd name="connsiteX12" fmla="*/ 1150941 w 3301872"/>
                  <a:gd name="connsiteY12" fmla="*/ 1475413 h 4332913"/>
                  <a:gd name="connsiteX13" fmla="*/ 939597 w 3301872"/>
                  <a:gd name="connsiteY13" fmla="*/ 1373265 h 4332913"/>
                  <a:gd name="connsiteX14" fmla="*/ 0 w 3301872"/>
                  <a:gd name="connsiteY14" fmla="*/ 201127 h 4332913"/>
                  <a:gd name="connsiteX15" fmla="*/ 220556 w 3301872"/>
                  <a:gd name="connsiteY15" fmla="*/ 44998 h 4332913"/>
                  <a:gd name="connsiteX16" fmla="*/ 1320453 w 3301872"/>
                  <a:gd name="connsiteY16" fmla="*/ 1075864 h 4332913"/>
                  <a:gd name="connsiteX0" fmla="*/ 1320453 w 3301872"/>
                  <a:gd name="connsiteY0" fmla="*/ 1075864 h 4332913"/>
                  <a:gd name="connsiteX1" fmla="*/ 2143979 w 3301872"/>
                  <a:gd name="connsiteY1" fmla="*/ 1074204 h 4332913"/>
                  <a:gd name="connsiteX2" fmla="*/ 3117752 w 3301872"/>
                  <a:gd name="connsiteY2" fmla="*/ 137604 h 4332913"/>
                  <a:gd name="connsiteX3" fmla="*/ 3301872 w 3301872"/>
                  <a:gd name="connsiteY3" fmla="*/ 301781 h 4332913"/>
                  <a:gd name="connsiteX4" fmla="*/ 2318448 w 3301872"/>
                  <a:gd name="connsiteY4" fmla="*/ 1431670 h 4332913"/>
                  <a:gd name="connsiteX5" fmla="*/ 2156284 w 3301872"/>
                  <a:gd name="connsiteY5" fmla="*/ 1545992 h 4332913"/>
                  <a:gd name="connsiteX6" fmla="*/ 2168211 w 3301872"/>
                  <a:gd name="connsiteY6" fmla="*/ 2761288 h 4332913"/>
                  <a:gd name="connsiteX7" fmla="*/ 2002476 w 3301872"/>
                  <a:gd name="connsiteY7" fmla="*/ 4247188 h 4332913"/>
                  <a:gd name="connsiteX8" fmla="*/ 1905321 w 3301872"/>
                  <a:gd name="connsiteY8" fmla="*/ 4332913 h 4332913"/>
                  <a:gd name="connsiteX9" fmla="*/ 1402401 w 3301872"/>
                  <a:gd name="connsiteY9" fmla="*/ 4332913 h 4332913"/>
                  <a:gd name="connsiteX10" fmla="*/ 1305246 w 3301872"/>
                  <a:gd name="connsiteY10" fmla="*/ 4201468 h 4332913"/>
                  <a:gd name="connsiteX11" fmla="*/ 1156656 w 3301872"/>
                  <a:gd name="connsiteY11" fmla="*/ 2709853 h 4332913"/>
                  <a:gd name="connsiteX12" fmla="*/ 1150941 w 3301872"/>
                  <a:gd name="connsiteY12" fmla="*/ 1475413 h 4332913"/>
                  <a:gd name="connsiteX13" fmla="*/ 939597 w 3301872"/>
                  <a:gd name="connsiteY13" fmla="*/ 1373265 h 4332913"/>
                  <a:gd name="connsiteX14" fmla="*/ 0 w 3301872"/>
                  <a:gd name="connsiteY14" fmla="*/ 201127 h 4332913"/>
                  <a:gd name="connsiteX15" fmla="*/ 220556 w 3301872"/>
                  <a:gd name="connsiteY15" fmla="*/ 44998 h 4332913"/>
                  <a:gd name="connsiteX16" fmla="*/ 1320453 w 3301872"/>
                  <a:gd name="connsiteY16" fmla="*/ 1075864 h 4332913"/>
                  <a:gd name="connsiteX0" fmla="*/ 1320453 w 3301872"/>
                  <a:gd name="connsiteY0" fmla="*/ 1075864 h 4332913"/>
                  <a:gd name="connsiteX1" fmla="*/ 2143979 w 3301872"/>
                  <a:gd name="connsiteY1" fmla="*/ 1074204 h 4332913"/>
                  <a:gd name="connsiteX2" fmla="*/ 3117752 w 3301872"/>
                  <a:gd name="connsiteY2" fmla="*/ 137604 h 4332913"/>
                  <a:gd name="connsiteX3" fmla="*/ 3301872 w 3301872"/>
                  <a:gd name="connsiteY3" fmla="*/ 301781 h 4332913"/>
                  <a:gd name="connsiteX4" fmla="*/ 2318448 w 3301872"/>
                  <a:gd name="connsiteY4" fmla="*/ 1431670 h 4332913"/>
                  <a:gd name="connsiteX5" fmla="*/ 2156284 w 3301872"/>
                  <a:gd name="connsiteY5" fmla="*/ 1545992 h 4332913"/>
                  <a:gd name="connsiteX6" fmla="*/ 2168211 w 3301872"/>
                  <a:gd name="connsiteY6" fmla="*/ 2761288 h 4332913"/>
                  <a:gd name="connsiteX7" fmla="*/ 2002476 w 3301872"/>
                  <a:gd name="connsiteY7" fmla="*/ 4247188 h 4332913"/>
                  <a:gd name="connsiteX8" fmla="*/ 1905321 w 3301872"/>
                  <a:gd name="connsiteY8" fmla="*/ 4332913 h 4332913"/>
                  <a:gd name="connsiteX9" fmla="*/ 1402401 w 3301872"/>
                  <a:gd name="connsiteY9" fmla="*/ 4332913 h 4332913"/>
                  <a:gd name="connsiteX10" fmla="*/ 1305246 w 3301872"/>
                  <a:gd name="connsiteY10" fmla="*/ 4201468 h 4332913"/>
                  <a:gd name="connsiteX11" fmla="*/ 1156656 w 3301872"/>
                  <a:gd name="connsiteY11" fmla="*/ 2709853 h 4332913"/>
                  <a:gd name="connsiteX12" fmla="*/ 1150941 w 3301872"/>
                  <a:gd name="connsiteY12" fmla="*/ 1475413 h 4332913"/>
                  <a:gd name="connsiteX13" fmla="*/ 939597 w 3301872"/>
                  <a:gd name="connsiteY13" fmla="*/ 1373265 h 4332913"/>
                  <a:gd name="connsiteX14" fmla="*/ 0 w 3301872"/>
                  <a:gd name="connsiteY14" fmla="*/ 201127 h 4332913"/>
                  <a:gd name="connsiteX15" fmla="*/ 220556 w 3301872"/>
                  <a:gd name="connsiteY15" fmla="*/ 44998 h 4332913"/>
                  <a:gd name="connsiteX16" fmla="*/ 1320453 w 3301872"/>
                  <a:gd name="connsiteY16" fmla="*/ 1075864 h 4332913"/>
                  <a:gd name="connsiteX0" fmla="*/ 1320453 w 3301872"/>
                  <a:gd name="connsiteY0" fmla="*/ 1075864 h 4332913"/>
                  <a:gd name="connsiteX1" fmla="*/ 2143979 w 3301872"/>
                  <a:gd name="connsiteY1" fmla="*/ 1074204 h 4332913"/>
                  <a:gd name="connsiteX2" fmla="*/ 3117752 w 3301872"/>
                  <a:gd name="connsiteY2" fmla="*/ 137604 h 4332913"/>
                  <a:gd name="connsiteX3" fmla="*/ 3301872 w 3301872"/>
                  <a:gd name="connsiteY3" fmla="*/ 301781 h 4332913"/>
                  <a:gd name="connsiteX4" fmla="*/ 2318448 w 3301872"/>
                  <a:gd name="connsiteY4" fmla="*/ 1431670 h 4332913"/>
                  <a:gd name="connsiteX5" fmla="*/ 2156284 w 3301872"/>
                  <a:gd name="connsiteY5" fmla="*/ 1545992 h 4332913"/>
                  <a:gd name="connsiteX6" fmla="*/ 2168211 w 3301872"/>
                  <a:gd name="connsiteY6" fmla="*/ 2761288 h 4332913"/>
                  <a:gd name="connsiteX7" fmla="*/ 2002476 w 3301872"/>
                  <a:gd name="connsiteY7" fmla="*/ 4247188 h 4332913"/>
                  <a:gd name="connsiteX8" fmla="*/ 1905321 w 3301872"/>
                  <a:gd name="connsiteY8" fmla="*/ 4332913 h 4332913"/>
                  <a:gd name="connsiteX9" fmla="*/ 1402401 w 3301872"/>
                  <a:gd name="connsiteY9" fmla="*/ 4332913 h 4332913"/>
                  <a:gd name="connsiteX10" fmla="*/ 1305246 w 3301872"/>
                  <a:gd name="connsiteY10" fmla="*/ 4201468 h 4332913"/>
                  <a:gd name="connsiteX11" fmla="*/ 1156656 w 3301872"/>
                  <a:gd name="connsiteY11" fmla="*/ 2709853 h 4332913"/>
                  <a:gd name="connsiteX12" fmla="*/ 1150941 w 3301872"/>
                  <a:gd name="connsiteY12" fmla="*/ 1475413 h 4332913"/>
                  <a:gd name="connsiteX13" fmla="*/ 939597 w 3301872"/>
                  <a:gd name="connsiteY13" fmla="*/ 1373265 h 4332913"/>
                  <a:gd name="connsiteX14" fmla="*/ 0 w 3301872"/>
                  <a:gd name="connsiteY14" fmla="*/ 201127 h 4332913"/>
                  <a:gd name="connsiteX15" fmla="*/ 220556 w 3301872"/>
                  <a:gd name="connsiteY15" fmla="*/ 44998 h 4332913"/>
                  <a:gd name="connsiteX16" fmla="*/ 1320453 w 3301872"/>
                  <a:gd name="connsiteY16" fmla="*/ 1075864 h 4332913"/>
                  <a:gd name="connsiteX0" fmla="*/ 1320453 w 3301872"/>
                  <a:gd name="connsiteY0" fmla="*/ 1075864 h 4332913"/>
                  <a:gd name="connsiteX1" fmla="*/ 2143979 w 3301872"/>
                  <a:gd name="connsiteY1" fmla="*/ 1074204 h 4332913"/>
                  <a:gd name="connsiteX2" fmla="*/ 3117752 w 3301872"/>
                  <a:gd name="connsiteY2" fmla="*/ 137604 h 4332913"/>
                  <a:gd name="connsiteX3" fmla="*/ 3301872 w 3301872"/>
                  <a:gd name="connsiteY3" fmla="*/ 301781 h 4332913"/>
                  <a:gd name="connsiteX4" fmla="*/ 2308480 w 3301872"/>
                  <a:gd name="connsiteY4" fmla="*/ 1428347 h 4332913"/>
                  <a:gd name="connsiteX5" fmla="*/ 2156284 w 3301872"/>
                  <a:gd name="connsiteY5" fmla="*/ 1545992 h 4332913"/>
                  <a:gd name="connsiteX6" fmla="*/ 2168211 w 3301872"/>
                  <a:gd name="connsiteY6" fmla="*/ 2761288 h 4332913"/>
                  <a:gd name="connsiteX7" fmla="*/ 2002476 w 3301872"/>
                  <a:gd name="connsiteY7" fmla="*/ 4247188 h 4332913"/>
                  <a:gd name="connsiteX8" fmla="*/ 1905321 w 3301872"/>
                  <a:gd name="connsiteY8" fmla="*/ 4332913 h 4332913"/>
                  <a:gd name="connsiteX9" fmla="*/ 1402401 w 3301872"/>
                  <a:gd name="connsiteY9" fmla="*/ 4332913 h 4332913"/>
                  <a:gd name="connsiteX10" fmla="*/ 1305246 w 3301872"/>
                  <a:gd name="connsiteY10" fmla="*/ 4201468 h 4332913"/>
                  <a:gd name="connsiteX11" fmla="*/ 1156656 w 3301872"/>
                  <a:gd name="connsiteY11" fmla="*/ 2709853 h 4332913"/>
                  <a:gd name="connsiteX12" fmla="*/ 1150941 w 3301872"/>
                  <a:gd name="connsiteY12" fmla="*/ 1475413 h 4332913"/>
                  <a:gd name="connsiteX13" fmla="*/ 939597 w 3301872"/>
                  <a:gd name="connsiteY13" fmla="*/ 1373265 h 4332913"/>
                  <a:gd name="connsiteX14" fmla="*/ 0 w 3301872"/>
                  <a:gd name="connsiteY14" fmla="*/ 201127 h 4332913"/>
                  <a:gd name="connsiteX15" fmla="*/ 220556 w 3301872"/>
                  <a:gd name="connsiteY15" fmla="*/ 44998 h 4332913"/>
                  <a:gd name="connsiteX16" fmla="*/ 1320453 w 3301872"/>
                  <a:gd name="connsiteY16" fmla="*/ 1075864 h 4332913"/>
                  <a:gd name="connsiteX0" fmla="*/ 1320453 w 3301872"/>
                  <a:gd name="connsiteY0" fmla="*/ 1075864 h 4332913"/>
                  <a:gd name="connsiteX1" fmla="*/ 2143979 w 3301872"/>
                  <a:gd name="connsiteY1" fmla="*/ 1074204 h 4332913"/>
                  <a:gd name="connsiteX2" fmla="*/ 3117752 w 3301872"/>
                  <a:gd name="connsiteY2" fmla="*/ 137604 h 4332913"/>
                  <a:gd name="connsiteX3" fmla="*/ 3301872 w 3301872"/>
                  <a:gd name="connsiteY3" fmla="*/ 301781 h 4332913"/>
                  <a:gd name="connsiteX4" fmla="*/ 2308480 w 3301872"/>
                  <a:gd name="connsiteY4" fmla="*/ 1428347 h 4332913"/>
                  <a:gd name="connsiteX5" fmla="*/ 2156284 w 3301872"/>
                  <a:gd name="connsiteY5" fmla="*/ 1545992 h 4332913"/>
                  <a:gd name="connsiteX6" fmla="*/ 2168211 w 3301872"/>
                  <a:gd name="connsiteY6" fmla="*/ 2761288 h 4332913"/>
                  <a:gd name="connsiteX7" fmla="*/ 2002476 w 3301872"/>
                  <a:gd name="connsiteY7" fmla="*/ 4247188 h 4332913"/>
                  <a:gd name="connsiteX8" fmla="*/ 1905321 w 3301872"/>
                  <a:gd name="connsiteY8" fmla="*/ 4332913 h 4332913"/>
                  <a:gd name="connsiteX9" fmla="*/ 1402401 w 3301872"/>
                  <a:gd name="connsiteY9" fmla="*/ 4332913 h 4332913"/>
                  <a:gd name="connsiteX10" fmla="*/ 1305246 w 3301872"/>
                  <a:gd name="connsiteY10" fmla="*/ 4201468 h 4332913"/>
                  <a:gd name="connsiteX11" fmla="*/ 1156656 w 3301872"/>
                  <a:gd name="connsiteY11" fmla="*/ 2709853 h 4332913"/>
                  <a:gd name="connsiteX12" fmla="*/ 1150941 w 3301872"/>
                  <a:gd name="connsiteY12" fmla="*/ 1475413 h 4332913"/>
                  <a:gd name="connsiteX13" fmla="*/ 939597 w 3301872"/>
                  <a:gd name="connsiteY13" fmla="*/ 1373265 h 4332913"/>
                  <a:gd name="connsiteX14" fmla="*/ 0 w 3301872"/>
                  <a:gd name="connsiteY14" fmla="*/ 201127 h 4332913"/>
                  <a:gd name="connsiteX15" fmla="*/ 220556 w 3301872"/>
                  <a:gd name="connsiteY15" fmla="*/ 44998 h 4332913"/>
                  <a:gd name="connsiteX16" fmla="*/ 1320453 w 3301872"/>
                  <a:gd name="connsiteY16" fmla="*/ 1075864 h 4332913"/>
                  <a:gd name="connsiteX0" fmla="*/ 1320453 w 3358204"/>
                  <a:gd name="connsiteY0" fmla="*/ 1075864 h 4332913"/>
                  <a:gd name="connsiteX1" fmla="*/ 2143979 w 3358204"/>
                  <a:gd name="connsiteY1" fmla="*/ 1074204 h 4332913"/>
                  <a:gd name="connsiteX2" fmla="*/ 3117752 w 3358204"/>
                  <a:gd name="connsiteY2" fmla="*/ 137604 h 4332913"/>
                  <a:gd name="connsiteX3" fmla="*/ 3358204 w 3358204"/>
                  <a:gd name="connsiteY3" fmla="*/ 200384 h 4332913"/>
                  <a:gd name="connsiteX4" fmla="*/ 2308480 w 3358204"/>
                  <a:gd name="connsiteY4" fmla="*/ 1428347 h 4332913"/>
                  <a:gd name="connsiteX5" fmla="*/ 2156284 w 3358204"/>
                  <a:gd name="connsiteY5" fmla="*/ 1545992 h 4332913"/>
                  <a:gd name="connsiteX6" fmla="*/ 2168211 w 3358204"/>
                  <a:gd name="connsiteY6" fmla="*/ 2761288 h 4332913"/>
                  <a:gd name="connsiteX7" fmla="*/ 2002476 w 3358204"/>
                  <a:gd name="connsiteY7" fmla="*/ 4247188 h 4332913"/>
                  <a:gd name="connsiteX8" fmla="*/ 1905321 w 3358204"/>
                  <a:gd name="connsiteY8" fmla="*/ 4332913 h 4332913"/>
                  <a:gd name="connsiteX9" fmla="*/ 1402401 w 3358204"/>
                  <a:gd name="connsiteY9" fmla="*/ 4332913 h 4332913"/>
                  <a:gd name="connsiteX10" fmla="*/ 1305246 w 3358204"/>
                  <a:gd name="connsiteY10" fmla="*/ 4201468 h 4332913"/>
                  <a:gd name="connsiteX11" fmla="*/ 1156656 w 3358204"/>
                  <a:gd name="connsiteY11" fmla="*/ 2709853 h 4332913"/>
                  <a:gd name="connsiteX12" fmla="*/ 1150941 w 3358204"/>
                  <a:gd name="connsiteY12" fmla="*/ 1475413 h 4332913"/>
                  <a:gd name="connsiteX13" fmla="*/ 939597 w 3358204"/>
                  <a:gd name="connsiteY13" fmla="*/ 1373265 h 4332913"/>
                  <a:gd name="connsiteX14" fmla="*/ 0 w 3358204"/>
                  <a:gd name="connsiteY14" fmla="*/ 201127 h 4332913"/>
                  <a:gd name="connsiteX15" fmla="*/ 220556 w 3358204"/>
                  <a:gd name="connsiteY15" fmla="*/ 44998 h 4332913"/>
                  <a:gd name="connsiteX16" fmla="*/ 1320453 w 3358204"/>
                  <a:gd name="connsiteY16" fmla="*/ 1075864 h 4332913"/>
                  <a:gd name="connsiteX0" fmla="*/ 1320453 w 3358204"/>
                  <a:gd name="connsiteY0" fmla="*/ 1075864 h 4332913"/>
                  <a:gd name="connsiteX1" fmla="*/ 2143979 w 3358204"/>
                  <a:gd name="connsiteY1" fmla="*/ 1074204 h 4332913"/>
                  <a:gd name="connsiteX2" fmla="*/ 3159063 w 3358204"/>
                  <a:gd name="connsiteY2" fmla="*/ 73761 h 4332913"/>
                  <a:gd name="connsiteX3" fmla="*/ 3358204 w 3358204"/>
                  <a:gd name="connsiteY3" fmla="*/ 200384 h 4332913"/>
                  <a:gd name="connsiteX4" fmla="*/ 2308480 w 3358204"/>
                  <a:gd name="connsiteY4" fmla="*/ 1428347 h 4332913"/>
                  <a:gd name="connsiteX5" fmla="*/ 2156284 w 3358204"/>
                  <a:gd name="connsiteY5" fmla="*/ 1545992 h 4332913"/>
                  <a:gd name="connsiteX6" fmla="*/ 2168211 w 3358204"/>
                  <a:gd name="connsiteY6" fmla="*/ 2761288 h 4332913"/>
                  <a:gd name="connsiteX7" fmla="*/ 2002476 w 3358204"/>
                  <a:gd name="connsiteY7" fmla="*/ 4247188 h 4332913"/>
                  <a:gd name="connsiteX8" fmla="*/ 1905321 w 3358204"/>
                  <a:gd name="connsiteY8" fmla="*/ 4332913 h 4332913"/>
                  <a:gd name="connsiteX9" fmla="*/ 1402401 w 3358204"/>
                  <a:gd name="connsiteY9" fmla="*/ 4332913 h 4332913"/>
                  <a:gd name="connsiteX10" fmla="*/ 1305246 w 3358204"/>
                  <a:gd name="connsiteY10" fmla="*/ 4201468 h 4332913"/>
                  <a:gd name="connsiteX11" fmla="*/ 1156656 w 3358204"/>
                  <a:gd name="connsiteY11" fmla="*/ 2709853 h 4332913"/>
                  <a:gd name="connsiteX12" fmla="*/ 1150941 w 3358204"/>
                  <a:gd name="connsiteY12" fmla="*/ 1475413 h 4332913"/>
                  <a:gd name="connsiteX13" fmla="*/ 939597 w 3358204"/>
                  <a:gd name="connsiteY13" fmla="*/ 1373265 h 4332913"/>
                  <a:gd name="connsiteX14" fmla="*/ 0 w 3358204"/>
                  <a:gd name="connsiteY14" fmla="*/ 201127 h 4332913"/>
                  <a:gd name="connsiteX15" fmla="*/ 220556 w 3358204"/>
                  <a:gd name="connsiteY15" fmla="*/ 44998 h 4332913"/>
                  <a:gd name="connsiteX16" fmla="*/ 1320453 w 3358204"/>
                  <a:gd name="connsiteY16" fmla="*/ 1075864 h 4332913"/>
                  <a:gd name="connsiteX0" fmla="*/ 1320453 w 3290606"/>
                  <a:gd name="connsiteY0" fmla="*/ 1075864 h 4332913"/>
                  <a:gd name="connsiteX1" fmla="*/ 2143979 w 3290606"/>
                  <a:gd name="connsiteY1" fmla="*/ 1074204 h 4332913"/>
                  <a:gd name="connsiteX2" fmla="*/ 3159063 w 3290606"/>
                  <a:gd name="connsiteY2" fmla="*/ 73761 h 4332913"/>
                  <a:gd name="connsiteX3" fmla="*/ 3290606 w 3290606"/>
                  <a:gd name="connsiteY3" fmla="*/ 125275 h 4332913"/>
                  <a:gd name="connsiteX4" fmla="*/ 2308480 w 3290606"/>
                  <a:gd name="connsiteY4" fmla="*/ 1428347 h 4332913"/>
                  <a:gd name="connsiteX5" fmla="*/ 2156284 w 3290606"/>
                  <a:gd name="connsiteY5" fmla="*/ 1545992 h 4332913"/>
                  <a:gd name="connsiteX6" fmla="*/ 2168211 w 3290606"/>
                  <a:gd name="connsiteY6" fmla="*/ 2761288 h 4332913"/>
                  <a:gd name="connsiteX7" fmla="*/ 2002476 w 3290606"/>
                  <a:gd name="connsiteY7" fmla="*/ 4247188 h 4332913"/>
                  <a:gd name="connsiteX8" fmla="*/ 1905321 w 3290606"/>
                  <a:gd name="connsiteY8" fmla="*/ 4332913 h 4332913"/>
                  <a:gd name="connsiteX9" fmla="*/ 1402401 w 3290606"/>
                  <a:gd name="connsiteY9" fmla="*/ 4332913 h 4332913"/>
                  <a:gd name="connsiteX10" fmla="*/ 1305246 w 3290606"/>
                  <a:gd name="connsiteY10" fmla="*/ 4201468 h 4332913"/>
                  <a:gd name="connsiteX11" fmla="*/ 1156656 w 3290606"/>
                  <a:gd name="connsiteY11" fmla="*/ 2709853 h 4332913"/>
                  <a:gd name="connsiteX12" fmla="*/ 1150941 w 3290606"/>
                  <a:gd name="connsiteY12" fmla="*/ 1475413 h 4332913"/>
                  <a:gd name="connsiteX13" fmla="*/ 939597 w 3290606"/>
                  <a:gd name="connsiteY13" fmla="*/ 1373265 h 4332913"/>
                  <a:gd name="connsiteX14" fmla="*/ 0 w 3290606"/>
                  <a:gd name="connsiteY14" fmla="*/ 201127 h 4332913"/>
                  <a:gd name="connsiteX15" fmla="*/ 220556 w 3290606"/>
                  <a:gd name="connsiteY15" fmla="*/ 44998 h 4332913"/>
                  <a:gd name="connsiteX16" fmla="*/ 1320453 w 3290606"/>
                  <a:gd name="connsiteY16" fmla="*/ 1075864 h 4332913"/>
                  <a:gd name="connsiteX0" fmla="*/ 1320453 w 3290606"/>
                  <a:gd name="connsiteY0" fmla="*/ 1075864 h 4332913"/>
                  <a:gd name="connsiteX1" fmla="*/ 2143979 w 3290606"/>
                  <a:gd name="connsiteY1" fmla="*/ 1074204 h 4332913"/>
                  <a:gd name="connsiteX2" fmla="*/ 3091465 w 3290606"/>
                  <a:gd name="connsiteY2" fmla="*/ 28695 h 4332913"/>
                  <a:gd name="connsiteX3" fmla="*/ 3290606 w 3290606"/>
                  <a:gd name="connsiteY3" fmla="*/ 125275 h 4332913"/>
                  <a:gd name="connsiteX4" fmla="*/ 2308480 w 3290606"/>
                  <a:gd name="connsiteY4" fmla="*/ 1428347 h 4332913"/>
                  <a:gd name="connsiteX5" fmla="*/ 2156284 w 3290606"/>
                  <a:gd name="connsiteY5" fmla="*/ 1545992 h 4332913"/>
                  <a:gd name="connsiteX6" fmla="*/ 2168211 w 3290606"/>
                  <a:gd name="connsiteY6" fmla="*/ 2761288 h 4332913"/>
                  <a:gd name="connsiteX7" fmla="*/ 2002476 w 3290606"/>
                  <a:gd name="connsiteY7" fmla="*/ 4247188 h 4332913"/>
                  <a:gd name="connsiteX8" fmla="*/ 1905321 w 3290606"/>
                  <a:gd name="connsiteY8" fmla="*/ 4332913 h 4332913"/>
                  <a:gd name="connsiteX9" fmla="*/ 1402401 w 3290606"/>
                  <a:gd name="connsiteY9" fmla="*/ 4332913 h 4332913"/>
                  <a:gd name="connsiteX10" fmla="*/ 1305246 w 3290606"/>
                  <a:gd name="connsiteY10" fmla="*/ 4201468 h 4332913"/>
                  <a:gd name="connsiteX11" fmla="*/ 1156656 w 3290606"/>
                  <a:gd name="connsiteY11" fmla="*/ 2709853 h 4332913"/>
                  <a:gd name="connsiteX12" fmla="*/ 1150941 w 3290606"/>
                  <a:gd name="connsiteY12" fmla="*/ 1475413 h 4332913"/>
                  <a:gd name="connsiteX13" fmla="*/ 939597 w 3290606"/>
                  <a:gd name="connsiteY13" fmla="*/ 1373265 h 4332913"/>
                  <a:gd name="connsiteX14" fmla="*/ 0 w 3290606"/>
                  <a:gd name="connsiteY14" fmla="*/ 201127 h 4332913"/>
                  <a:gd name="connsiteX15" fmla="*/ 220556 w 3290606"/>
                  <a:gd name="connsiteY15" fmla="*/ 44998 h 4332913"/>
                  <a:gd name="connsiteX16" fmla="*/ 1320453 w 3290606"/>
                  <a:gd name="connsiteY16" fmla="*/ 1075864 h 4332913"/>
                  <a:gd name="connsiteX0" fmla="*/ 1320453 w 3290606"/>
                  <a:gd name="connsiteY0" fmla="*/ 1188528 h 4445577"/>
                  <a:gd name="connsiteX1" fmla="*/ 2143979 w 3290606"/>
                  <a:gd name="connsiteY1" fmla="*/ 1186868 h 4445577"/>
                  <a:gd name="connsiteX2" fmla="*/ 3091465 w 3290606"/>
                  <a:gd name="connsiteY2" fmla="*/ 141359 h 4445577"/>
                  <a:gd name="connsiteX3" fmla="*/ 3290606 w 3290606"/>
                  <a:gd name="connsiteY3" fmla="*/ 237939 h 4445577"/>
                  <a:gd name="connsiteX4" fmla="*/ 2308480 w 3290606"/>
                  <a:gd name="connsiteY4" fmla="*/ 1541011 h 4445577"/>
                  <a:gd name="connsiteX5" fmla="*/ 2156284 w 3290606"/>
                  <a:gd name="connsiteY5" fmla="*/ 1658656 h 4445577"/>
                  <a:gd name="connsiteX6" fmla="*/ 2168211 w 3290606"/>
                  <a:gd name="connsiteY6" fmla="*/ 2873952 h 4445577"/>
                  <a:gd name="connsiteX7" fmla="*/ 2002476 w 3290606"/>
                  <a:gd name="connsiteY7" fmla="*/ 4359852 h 4445577"/>
                  <a:gd name="connsiteX8" fmla="*/ 1905321 w 3290606"/>
                  <a:gd name="connsiteY8" fmla="*/ 4445577 h 4445577"/>
                  <a:gd name="connsiteX9" fmla="*/ 1402401 w 3290606"/>
                  <a:gd name="connsiteY9" fmla="*/ 4445577 h 4445577"/>
                  <a:gd name="connsiteX10" fmla="*/ 1305246 w 3290606"/>
                  <a:gd name="connsiteY10" fmla="*/ 4314132 h 4445577"/>
                  <a:gd name="connsiteX11" fmla="*/ 1156656 w 3290606"/>
                  <a:gd name="connsiteY11" fmla="*/ 2822517 h 4445577"/>
                  <a:gd name="connsiteX12" fmla="*/ 1150941 w 3290606"/>
                  <a:gd name="connsiteY12" fmla="*/ 1588077 h 4445577"/>
                  <a:gd name="connsiteX13" fmla="*/ 939597 w 3290606"/>
                  <a:gd name="connsiteY13" fmla="*/ 1485929 h 4445577"/>
                  <a:gd name="connsiteX14" fmla="*/ 0 w 3290606"/>
                  <a:gd name="connsiteY14" fmla="*/ 313791 h 4445577"/>
                  <a:gd name="connsiteX15" fmla="*/ 382042 w 3290606"/>
                  <a:gd name="connsiteY15" fmla="*/ 44998 h 4445577"/>
                  <a:gd name="connsiteX16" fmla="*/ 1320453 w 3290606"/>
                  <a:gd name="connsiteY16" fmla="*/ 1188528 h 4445577"/>
                  <a:gd name="connsiteX0" fmla="*/ 1158967 w 3129120"/>
                  <a:gd name="connsiteY0" fmla="*/ 1188528 h 4445577"/>
                  <a:gd name="connsiteX1" fmla="*/ 1982493 w 3129120"/>
                  <a:gd name="connsiteY1" fmla="*/ 1186868 h 4445577"/>
                  <a:gd name="connsiteX2" fmla="*/ 2929979 w 3129120"/>
                  <a:gd name="connsiteY2" fmla="*/ 141359 h 4445577"/>
                  <a:gd name="connsiteX3" fmla="*/ 3129120 w 3129120"/>
                  <a:gd name="connsiteY3" fmla="*/ 237939 h 4445577"/>
                  <a:gd name="connsiteX4" fmla="*/ 2146994 w 3129120"/>
                  <a:gd name="connsiteY4" fmla="*/ 1541011 h 4445577"/>
                  <a:gd name="connsiteX5" fmla="*/ 1994798 w 3129120"/>
                  <a:gd name="connsiteY5" fmla="*/ 1658656 h 4445577"/>
                  <a:gd name="connsiteX6" fmla="*/ 2006725 w 3129120"/>
                  <a:gd name="connsiteY6" fmla="*/ 2873952 h 4445577"/>
                  <a:gd name="connsiteX7" fmla="*/ 1840990 w 3129120"/>
                  <a:gd name="connsiteY7" fmla="*/ 4359852 h 4445577"/>
                  <a:gd name="connsiteX8" fmla="*/ 1743835 w 3129120"/>
                  <a:gd name="connsiteY8" fmla="*/ 4445577 h 4445577"/>
                  <a:gd name="connsiteX9" fmla="*/ 1240915 w 3129120"/>
                  <a:gd name="connsiteY9" fmla="*/ 4445577 h 4445577"/>
                  <a:gd name="connsiteX10" fmla="*/ 1143760 w 3129120"/>
                  <a:gd name="connsiteY10" fmla="*/ 4314132 h 4445577"/>
                  <a:gd name="connsiteX11" fmla="*/ 995170 w 3129120"/>
                  <a:gd name="connsiteY11" fmla="*/ 2822517 h 4445577"/>
                  <a:gd name="connsiteX12" fmla="*/ 989455 w 3129120"/>
                  <a:gd name="connsiteY12" fmla="*/ 1588077 h 4445577"/>
                  <a:gd name="connsiteX13" fmla="*/ 778111 w 3129120"/>
                  <a:gd name="connsiteY13" fmla="*/ 1485929 h 4445577"/>
                  <a:gd name="connsiteX14" fmla="*/ 0 w 3129120"/>
                  <a:gd name="connsiteY14" fmla="*/ 193616 h 4445577"/>
                  <a:gd name="connsiteX15" fmla="*/ 220556 w 3129120"/>
                  <a:gd name="connsiteY15" fmla="*/ 44998 h 4445577"/>
                  <a:gd name="connsiteX16" fmla="*/ 1158967 w 3129120"/>
                  <a:gd name="connsiteY16" fmla="*/ 1188528 h 4445577"/>
                  <a:gd name="connsiteX0" fmla="*/ 1158967 w 3129120"/>
                  <a:gd name="connsiteY0" fmla="*/ 1188528 h 4445577"/>
                  <a:gd name="connsiteX1" fmla="*/ 1982493 w 3129120"/>
                  <a:gd name="connsiteY1" fmla="*/ 1186868 h 4445577"/>
                  <a:gd name="connsiteX2" fmla="*/ 2929979 w 3129120"/>
                  <a:gd name="connsiteY2" fmla="*/ 141359 h 4445577"/>
                  <a:gd name="connsiteX3" fmla="*/ 3129120 w 3129120"/>
                  <a:gd name="connsiteY3" fmla="*/ 237939 h 4445577"/>
                  <a:gd name="connsiteX4" fmla="*/ 2146994 w 3129120"/>
                  <a:gd name="connsiteY4" fmla="*/ 1541011 h 4445577"/>
                  <a:gd name="connsiteX5" fmla="*/ 1994798 w 3129120"/>
                  <a:gd name="connsiteY5" fmla="*/ 1658656 h 4445577"/>
                  <a:gd name="connsiteX6" fmla="*/ 2006725 w 3129120"/>
                  <a:gd name="connsiteY6" fmla="*/ 2873952 h 4445577"/>
                  <a:gd name="connsiteX7" fmla="*/ 1840990 w 3129120"/>
                  <a:gd name="connsiteY7" fmla="*/ 4359852 h 4445577"/>
                  <a:gd name="connsiteX8" fmla="*/ 1743835 w 3129120"/>
                  <a:gd name="connsiteY8" fmla="*/ 4445577 h 4445577"/>
                  <a:gd name="connsiteX9" fmla="*/ 1240915 w 3129120"/>
                  <a:gd name="connsiteY9" fmla="*/ 4445577 h 4445577"/>
                  <a:gd name="connsiteX10" fmla="*/ 1143760 w 3129120"/>
                  <a:gd name="connsiteY10" fmla="*/ 4314132 h 4445577"/>
                  <a:gd name="connsiteX11" fmla="*/ 995170 w 3129120"/>
                  <a:gd name="connsiteY11" fmla="*/ 2822517 h 4445577"/>
                  <a:gd name="connsiteX12" fmla="*/ 989455 w 3129120"/>
                  <a:gd name="connsiteY12" fmla="*/ 1588077 h 4445577"/>
                  <a:gd name="connsiteX13" fmla="*/ 819422 w 3129120"/>
                  <a:gd name="connsiteY13" fmla="*/ 1463396 h 4445577"/>
                  <a:gd name="connsiteX14" fmla="*/ 0 w 3129120"/>
                  <a:gd name="connsiteY14" fmla="*/ 193616 h 4445577"/>
                  <a:gd name="connsiteX15" fmla="*/ 220556 w 3129120"/>
                  <a:gd name="connsiteY15" fmla="*/ 44998 h 4445577"/>
                  <a:gd name="connsiteX16" fmla="*/ 1158967 w 3129120"/>
                  <a:gd name="connsiteY16" fmla="*/ 1188528 h 4445577"/>
                  <a:gd name="connsiteX0" fmla="*/ 1158967 w 3129120"/>
                  <a:gd name="connsiteY0" fmla="*/ 1188528 h 4445577"/>
                  <a:gd name="connsiteX1" fmla="*/ 1982493 w 3129120"/>
                  <a:gd name="connsiteY1" fmla="*/ 1186868 h 4445577"/>
                  <a:gd name="connsiteX2" fmla="*/ 2866135 w 3129120"/>
                  <a:gd name="connsiteY2" fmla="*/ 118827 h 4445577"/>
                  <a:gd name="connsiteX3" fmla="*/ 3129120 w 3129120"/>
                  <a:gd name="connsiteY3" fmla="*/ 237939 h 4445577"/>
                  <a:gd name="connsiteX4" fmla="*/ 2146994 w 3129120"/>
                  <a:gd name="connsiteY4" fmla="*/ 1541011 h 4445577"/>
                  <a:gd name="connsiteX5" fmla="*/ 1994798 w 3129120"/>
                  <a:gd name="connsiteY5" fmla="*/ 1658656 h 4445577"/>
                  <a:gd name="connsiteX6" fmla="*/ 2006725 w 3129120"/>
                  <a:gd name="connsiteY6" fmla="*/ 2873952 h 4445577"/>
                  <a:gd name="connsiteX7" fmla="*/ 1840990 w 3129120"/>
                  <a:gd name="connsiteY7" fmla="*/ 4359852 h 4445577"/>
                  <a:gd name="connsiteX8" fmla="*/ 1743835 w 3129120"/>
                  <a:gd name="connsiteY8" fmla="*/ 4445577 h 4445577"/>
                  <a:gd name="connsiteX9" fmla="*/ 1240915 w 3129120"/>
                  <a:gd name="connsiteY9" fmla="*/ 4445577 h 4445577"/>
                  <a:gd name="connsiteX10" fmla="*/ 1143760 w 3129120"/>
                  <a:gd name="connsiteY10" fmla="*/ 4314132 h 4445577"/>
                  <a:gd name="connsiteX11" fmla="*/ 995170 w 3129120"/>
                  <a:gd name="connsiteY11" fmla="*/ 2822517 h 4445577"/>
                  <a:gd name="connsiteX12" fmla="*/ 989455 w 3129120"/>
                  <a:gd name="connsiteY12" fmla="*/ 1588077 h 4445577"/>
                  <a:gd name="connsiteX13" fmla="*/ 819422 w 3129120"/>
                  <a:gd name="connsiteY13" fmla="*/ 1463396 h 4445577"/>
                  <a:gd name="connsiteX14" fmla="*/ 0 w 3129120"/>
                  <a:gd name="connsiteY14" fmla="*/ 193616 h 4445577"/>
                  <a:gd name="connsiteX15" fmla="*/ 220556 w 3129120"/>
                  <a:gd name="connsiteY15" fmla="*/ 44998 h 4445577"/>
                  <a:gd name="connsiteX16" fmla="*/ 1158967 w 3129120"/>
                  <a:gd name="connsiteY16" fmla="*/ 1188528 h 4445577"/>
                  <a:gd name="connsiteX0" fmla="*/ 1158967 w 3129120"/>
                  <a:gd name="connsiteY0" fmla="*/ 1233594 h 4490643"/>
                  <a:gd name="connsiteX1" fmla="*/ 1982493 w 3129120"/>
                  <a:gd name="connsiteY1" fmla="*/ 1231934 h 4490643"/>
                  <a:gd name="connsiteX2" fmla="*/ 2866135 w 3129120"/>
                  <a:gd name="connsiteY2" fmla="*/ 163893 h 4490643"/>
                  <a:gd name="connsiteX3" fmla="*/ 3129120 w 3129120"/>
                  <a:gd name="connsiteY3" fmla="*/ 283005 h 4490643"/>
                  <a:gd name="connsiteX4" fmla="*/ 2146994 w 3129120"/>
                  <a:gd name="connsiteY4" fmla="*/ 1586077 h 4490643"/>
                  <a:gd name="connsiteX5" fmla="*/ 1994798 w 3129120"/>
                  <a:gd name="connsiteY5" fmla="*/ 1703722 h 4490643"/>
                  <a:gd name="connsiteX6" fmla="*/ 2006725 w 3129120"/>
                  <a:gd name="connsiteY6" fmla="*/ 2919018 h 4490643"/>
                  <a:gd name="connsiteX7" fmla="*/ 1840990 w 3129120"/>
                  <a:gd name="connsiteY7" fmla="*/ 4404918 h 4490643"/>
                  <a:gd name="connsiteX8" fmla="*/ 1743835 w 3129120"/>
                  <a:gd name="connsiteY8" fmla="*/ 4490643 h 4490643"/>
                  <a:gd name="connsiteX9" fmla="*/ 1240915 w 3129120"/>
                  <a:gd name="connsiteY9" fmla="*/ 4490643 h 4490643"/>
                  <a:gd name="connsiteX10" fmla="*/ 1143760 w 3129120"/>
                  <a:gd name="connsiteY10" fmla="*/ 4359198 h 4490643"/>
                  <a:gd name="connsiteX11" fmla="*/ 995170 w 3129120"/>
                  <a:gd name="connsiteY11" fmla="*/ 2867583 h 4490643"/>
                  <a:gd name="connsiteX12" fmla="*/ 989455 w 3129120"/>
                  <a:gd name="connsiteY12" fmla="*/ 1633143 h 4490643"/>
                  <a:gd name="connsiteX13" fmla="*/ 819422 w 3129120"/>
                  <a:gd name="connsiteY13" fmla="*/ 1508462 h 4490643"/>
                  <a:gd name="connsiteX14" fmla="*/ 0 w 3129120"/>
                  <a:gd name="connsiteY14" fmla="*/ 238682 h 4490643"/>
                  <a:gd name="connsiteX15" fmla="*/ 318199 w 3129120"/>
                  <a:gd name="connsiteY15" fmla="*/ 44998 h 4490643"/>
                  <a:gd name="connsiteX16" fmla="*/ 1158967 w 3129120"/>
                  <a:gd name="connsiteY16" fmla="*/ 1233594 h 4490643"/>
                  <a:gd name="connsiteX0" fmla="*/ 1121412 w 3091565"/>
                  <a:gd name="connsiteY0" fmla="*/ 1233594 h 4490643"/>
                  <a:gd name="connsiteX1" fmla="*/ 1944938 w 3091565"/>
                  <a:gd name="connsiteY1" fmla="*/ 1231934 h 4490643"/>
                  <a:gd name="connsiteX2" fmla="*/ 2828580 w 3091565"/>
                  <a:gd name="connsiteY2" fmla="*/ 163893 h 4490643"/>
                  <a:gd name="connsiteX3" fmla="*/ 3091565 w 3091565"/>
                  <a:gd name="connsiteY3" fmla="*/ 283005 h 4490643"/>
                  <a:gd name="connsiteX4" fmla="*/ 2109439 w 3091565"/>
                  <a:gd name="connsiteY4" fmla="*/ 1586077 h 4490643"/>
                  <a:gd name="connsiteX5" fmla="*/ 1957243 w 3091565"/>
                  <a:gd name="connsiteY5" fmla="*/ 1703722 h 4490643"/>
                  <a:gd name="connsiteX6" fmla="*/ 1969170 w 3091565"/>
                  <a:gd name="connsiteY6" fmla="*/ 2919018 h 4490643"/>
                  <a:gd name="connsiteX7" fmla="*/ 1803435 w 3091565"/>
                  <a:gd name="connsiteY7" fmla="*/ 4404918 h 4490643"/>
                  <a:gd name="connsiteX8" fmla="*/ 1706280 w 3091565"/>
                  <a:gd name="connsiteY8" fmla="*/ 4490643 h 4490643"/>
                  <a:gd name="connsiteX9" fmla="*/ 1203360 w 3091565"/>
                  <a:gd name="connsiteY9" fmla="*/ 4490643 h 4490643"/>
                  <a:gd name="connsiteX10" fmla="*/ 1106205 w 3091565"/>
                  <a:gd name="connsiteY10" fmla="*/ 4359198 h 4490643"/>
                  <a:gd name="connsiteX11" fmla="*/ 957615 w 3091565"/>
                  <a:gd name="connsiteY11" fmla="*/ 2867583 h 4490643"/>
                  <a:gd name="connsiteX12" fmla="*/ 951900 w 3091565"/>
                  <a:gd name="connsiteY12" fmla="*/ 1633143 h 4490643"/>
                  <a:gd name="connsiteX13" fmla="*/ 781867 w 3091565"/>
                  <a:gd name="connsiteY13" fmla="*/ 1508462 h 4490643"/>
                  <a:gd name="connsiteX14" fmla="*/ 0 w 3091565"/>
                  <a:gd name="connsiteY14" fmla="*/ 167328 h 4490643"/>
                  <a:gd name="connsiteX15" fmla="*/ 280644 w 3091565"/>
                  <a:gd name="connsiteY15" fmla="*/ 44998 h 4490643"/>
                  <a:gd name="connsiteX16" fmla="*/ 1121412 w 3091565"/>
                  <a:gd name="connsiteY16" fmla="*/ 1233594 h 4490643"/>
                  <a:gd name="connsiteX0" fmla="*/ 1121412 w 3091565"/>
                  <a:gd name="connsiteY0" fmla="*/ 1203551 h 4460600"/>
                  <a:gd name="connsiteX1" fmla="*/ 1944938 w 3091565"/>
                  <a:gd name="connsiteY1" fmla="*/ 1201891 h 4460600"/>
                  <a:gd name="connsiteX2" fmla="*/ 2828580 w 3091565"/>
                  <a:gd name="connsiteY2" fmla="*/ 133850 h 4460600"/>
                  <a:gd name="connsiteX3" fmla="*/ 3091565 w 3091565"/>
                  <a:gd name="connsiteY3" fmla="*/ 252962 h 4460600"/>
                  <a:gd name="connsiteX4" fmla="*/ 2109439 w 3091565"/>
                  <a:gd name="connsiteY4" fmla="*/ 1556034 h 4460600"/>
                  <a:gd name="connsiteX5" fmla="*/ 1957243 w 3091565"/>
                  <a:gd name="connsiteY5" fmla="*/ 1673679 h 4460600"/>
                  <a:gd name="connsiteX6" fmla="*/ 1969170 w 3091565"/>
                  <a:gd name="connsiteY6" fmla="*/ 2888975 h 4460600"/>
                  <a:gd name="connsiteX7" fmla="*/ 1803435 w 3091565"/>
                  <a:gd name="connsiteY7" fmla="*/ 4374875 h 4460600"/>
                  <a:gd name="connsiteX8" fmla="*/ 1706280 w 3091565"/>
                  <a:gd name="connsiteY8" fmla="*/ 4460600 h 4460600"/>
                  <a:gd name="connsiteX9" fmla="*/ 1203360 w 3091565"/>
                  <a:gd name="connsiteY9" fmla="*/ 4460600 h 4460600"/>
                  <a:gd name="connsiteX10" fmla="*/ 1106205 w 3091565"/>
                  <a:gd name="connsiteY10" fmla="*/ 4329155 h 4460600"/>
                  <a:gd name="connsiteX11" fmla="*/ 957615 w 3091565"/>
                  <a:gd name="connsiteY11" fmla="*/ 2837540 h 4460600"/>
                  <a:gd name="connsiteX12" fmla="*/ 951900 w 3091565"/>
                  <a:gd name="connsiteY12" fmla="*/ 1603100 h 4460600"/>
                  <a:gd name="connsiteX13" fmla="*/ 781867 w 3091565"/>
                  <a:gd name="connsiteY13" fmla="*/ 1478419 h 4460600"/>
                  <a:gd name="connsiteX14" fmla="*/ 0 w 3091565"/>
                  <a:gd name="connsiteY14" fmla="*/ 137285 h 4460600"/>
                  <a:gd name="connsiteX15" fmla="*/ 295667 w 3091565"/>
                  <a:gd name="connsiteY15" fmla="*/ 44998 h 4460600"/>
                  <a:gd name="connsiteX16" fmla="*/ 1121412 w 3091565"/>
                  <a:gd name="connsiteY16" fmla="*/ 1203551 h 4460600"/>
                  <a:gd name="connsiteX0" fmla="*/ 1132679 w 3102832"/>
                  <a:gd name="connsiteY0" fmla="*/ 1206353 h 4463402"/>
                  <a:gd name="connsiteX1" fmla="*/ 1956205 w 3102832"/>
                  <a:gd name="connsiteY1" fmla="*/ 1204693 h 4463402"/>
                  <a:gd name="connsiteX2" fmla="*/ 2839847 w 3102832"/>
                  <a:gd name="connsiteY2" fmla="*/ 136652 h 4463402"/>
                  <a:gd name="connsiteX3" fmla="*/ 3102832 w 3102832"/>
                  <a:gd name="connsiteY3" fmla="*/ 255764 h 4463402"/>
                  <a:gd name="connsiteX4" fmla="*/ 2120706 w 3102832"/>
                  <a:gd name="connsiteY4" fmla="*/ 1558836 h 4463402"/>
                  <a:gd name="connsiteX5" fmla="*/ 1968510 w 3102832"/>
                  <a:gd name="connsiteY5" fmla="*/ 1676481 h 4463402"/>
                  <a:gd name="connsiteX6" fmla="*/ 1980437 w 3102832"/>
                  <a:gd name="connsiteY6" fmla="*/ 2891777 h 4463402"/>
                  <a:gd name="connsiteX7" fmla="*/ 1814702 w 3102832"/>
                  <a:gd name="connsiteY7" fmla="*/ 4377677 h 4463402"/>
                  <a:gd name="connsiteX8" fmla="*/ 1717547 w 3102832"/>
                  <a:gd name="connsiteY8" fmla="*/ 4463402 h 4463402"/>
                  <a:gd name="connsiteX9" fmla="*/ 1214627 w 3102832"/>
                  <a:gd name="connsiteY9" fmla="*/ 4463402 h 4463402"/>
                  <a:gd name="connsiteX10" fmla="*/ 1117472 w 3102832"/>
                  <a:gd name="connsiteY10" fmla="*/ 4331957 h 4463402"/>
                  <a:gd name="connsiteX11" fmla="*/ 968882 w 3102832"/>
                  <a:gd name="connsiteY11" fmla="*/ 2840342 h 4463402"/>
                  <a:gd name="connsiteX12" fmla="*/ 963167 w 3102832"/>
                  <a:gd name="connsiteY12" fmla="*/ 1605902 h 4463402"/>
                  <a:gd name="connsiteX13" fmla="*/ 793134 w 3102832"/>
                  <a:gd name="connsiteY13" fmla="*/ 1481221 h 4463402"/>
                  <a:gd name="connsiteX14" fmla="*/ 0 w 3102832"/>
                  <a:gd name="connsiteY14" fmla="*/ 113799 h 4463402"/>
                  <a:gd name="connsiteX15" fmla="*/ 306934 w 3102832"/>
                  <a:gd name="connsiteY15" fmla="*/ 47800 h 4463402"/>
                  <a:gd name="connsiteX16" fmla="*/ 1132679 w 3102832"/>
                  <a:gd name="connsiteY16" fmla="*/ 1206353 h 4463402"/>
                  <a:gd name="connsiteX0" fmla="*/ 1132679 w 3102832"/>
                  <a:gd name="connsiteY0" fmla="*/ 1206353 h 4463402"/>
                  <a:gd name="connsiteX1" fmla="*/ 1956205 w 3102832"/>
                  <a:gd name="connsiteY1" fmla="*/ 1204693 h 4463402"/>
                  <a:gd name="connsiteX2" fmla="*/ 2727182 w 3102832"/>
                  <a:gd name="connsiteY2" fmla="*/ 23988 h 4463402"/>
                  <a:gd name="connsiteX3" fmla="*/ 3102832 w 3102832"/>
                  <a:gd name="connsiteY3" fmla="*/ 255764 h 4463402"/>
                  <a:gd name="connsiteX4" fmla="*/ 2120706 w 3102832"/>
                  <a:gd name="connsiteY4" fmla="*/ 1558836 h 4463402"/>
                  <a:gd name="connsiteX5" fmla="*/ 1968510 w 3102832"/>
                  <a:gd name="connsiteY5" fmla="*/ 1676481 h 4463402"/>
                  <a:gd name="connsiteX6" fmla="*/ 1980437 w 3102832"/>
                  <a:gd name="connsiteY6" fmla="*/ 2891777 h 4463402"/>
                  <a:gd name="connsiteX7" fmla="*/ 1814702 w 3102832"/>
                  <a:gd name="connsiteY7" fmla="*/ 4377677 h 4463402"/>
                  <a:gd name="connsiteX8" fmla="*/ 1717547 w 3102832"/>
                  <a:gd name="connsiteY8" fmla="*/ 4463402 h 4463402"/>
                  <a:gd name="connsiteX9" fmla="*/ 1214627 w 3102832"/>
                  <a:gd name="connsiteY9" fmla="*/ 4463402 h 4463402"/>
                  <a:gd name="connsiteX10" fmla="*/ 1117472 w 3102832"/>
                  <a:gd name="connsiteY10" fmla="*/ 4331957 h 4463402"/>
                  <a:gd name="connsiteX11" fmla="*/ 968882 w 3102832"/>
                  <a:gd name="connsiteY11" fmla="*/ 2840342 h 4463402"/>
                  <a:gd name="connsiteX12" fmla="*/ 963167 w 3102832"/>
                  <a:gd name="connsiteY12" fmla="*/ 1605902 h 4463402"/>
                  <a:gd name="connsiteX13" fmla="*/ 793134 w 3102832"/>
                  <a:gd name="connsiteY13" fmla="*/ 1481221 h 4463402"/>
                  <a:gd name="connsiteX14" fmla="*/ 0 w 3102832"/>
                  <a:gd name="connsiteY14" fmla="*/ 113799 h 4463402"/>
                  <a:gd name="connsiteX15" fmla="*/ 306934 w 3102832"/>
                  <a:gd name="connsiteY15" fmla="*/ 47800 h 4463402"/>
                  <a:gd name="connsiteX16" fmla="*/ 1132679 w 3102832"/>
                  <a:gd name="connsiteY16" fmla="*/ 1206353 h 4463402"/>
                  <a:gd name="connsiteX0" fmla="*/ 1132679 w 2982656"/>
                  <a:gd name="connsiteY0" fmla="*/ 1209868 h 4466917"/>
                  <a:gd name="connsiteX1" fmla="*/ 1956205 w 2982656"/>
                  <a:gd name="connsiteY1" fmla="*/ 1208208 h 4466917"/>
                  <a:gd name="connsiteX2" fmla="*/ 2727182 w 2982656"/>
                  <a:gd name="connsiteY2" fmla="*/ 27503 h 4466917"/>
                  <a:gd name="connsiteX3" fmla="*/ 2982656 w 2982656"/>
                  <a:gd name="connsiteY3" fmla="*/ 79015 h 4466917"/>
                  <a:gd name="connsiteX4" fmla="*/ 2120706 w 2982656"/>
                  <a:gd name="connsiteY4" fmla="*/ 1562351 h 4466917"/>
                  <a:gd name="connsiteX5" fmla="*/ 1968510 w 2982656"/>
                  <a:gd name="connsiteY5" fmla="*/ 1679996 h 4466917"/>
                  <a:gd name="connsiteX6" fmla="*/ 1980437 w 2982656"/>
                  <a:gd name="connsiteY6" fmla="*/ 2895292 h 4466917"/>
                  <a:gd name="connsiteX7" fmla="*/ 1814702 w 2982656"/>
                  <a:gd name="connsiteY7" fmla="*/ 4381192 h 4466917"/>
                  <a:gd name="connsiteX8" fmla="*/ 1717547 w 2982656"/>
                  <a:gd name="connsiteY8" fmla="*/ 4466917 h 4466917"/>
                  <a:gd name="connsiteX9" fmla="*/ 1214627 w 2982656"/>
                  <a:gd name="connsiteY9" fmla="*/ 4466917 h 4466917"/>
                  <a:gd name="connsiteX10" fmla="*/ 1117472 w 2982656"/>
                  <a:gd name="connsiteY10" fmla="*/ 4335472 h 4466917"/>
                  <a:gd name="connsiteX11" fmla="*/ 968882 w 2982656"/>
                  <a:gd name="connsiteY11" fmla="*/ 2843857 h 4466917"/>
                  <a:gd name="connsiteX12" fmla="*/ 963167 w 2982656"/>
                  <a:gd name="connsiteY12" fmla="*/ 1609417 h 4466917"/>
                  <a:gd name="connsiteX13" fmla="*/ 793134 w 2982656"/>
                  <a:gd name="connsiteY13" fmla="*/ 1484736 h 4466917"/>
                  <a:gd name="connsiteX14" fmla="*/ 0 w 2982656"/>
                  <a:gd name="connsiteY14" fmla="*/ 117314 h 4466917"/>
                  <a:gd name="connsiteX15" fmla="*/ 306934 w 2982656"/>
                  <a:gd name="connsiteY15" fmla="*/ 51315 h 4466917"/>
                  <a:gd name="connsiteX16" fmla="*/ 1132679 w 2982656"/>
                  <a:gd name="connsiteY16" fmla="*/ 1209868 h 4466917"/>
                  <a:gd name="connsiteX0" fmla="*/ 1132679 w 2982656"/>
                  <a:gd name="connsiteY0" fmla="*/ 1209868 h 4466917"/>
                  <a:gd name="connsiteX1" fmla="*/ 1956205 w 2982656"/>
                  <a:gd name="connsiteY1" fmla="*/ 1208208 h 4466917"/>
                  <a:gd name="connsiteX2" fmla="*/ 2727182 w 2982656"/>
                  <a:gd name="connsiteY2" fmla="*/ 27503 h 4466917"/>
                  <a:gd name="connsiteX3" fmla="*/ 2982656 w 2982656"/>
                  <a:gd name="connsiteY3" fmla="*/ 79015 h 4466917"/>
                  <a:gd name="connsiteX4" fmla="*/ 2120706 w 2982656"/>
                  <a:gd name="connsiteY4" fmla="*/ 1562351 h 4466917"/>
                  <a:gd name="connsiteX5" fmla="*/ 1968510 w 2982656"/>
                  <a:gd name="connsiteY5" fmla="*/ 1679996 h 4466917"/>
                  <a:gd name="connsiteX6" fmla="*/ 1980437 w 2982656"/>
                  <a:gd name="connsiteY6" fmla="*/ 2895292 h 4466917"/>
                  <a:gd name="connsiteX7" fmla="*/ 1814702 w 2982656"/>
                  <a:gd name="connsiteY7" fmla="*/ 4381192 h 4466917"/>
                  <a:gd name="connsiteX8" fmla="*/ 1717547 w 2982656"/>
                  <a:gd name="connsiteY8" fmla="*/ 4466917 h 4466917"/>
                  <a:gd name="connsiteX9" fmla="*/ 1214627 w 2982656"/>
                  <a:gd name="connsiteY9" fmla="*/ 4466917 h 4466917"/>
                  <a:gd name="connsiteX10" fmla="*/ 1117472 w 2982656"/>
                  <a:gd name="connsiteY10" fmla="*/ 4335472 h 4466917"/>
                  <a:gd name="connsiteX11" fmla="*/ 968882 w 2982656"/>
                  <a:gd name="connsiteY11" fmla="*/ 2843857 h 4466917"/>
                  <a:gd name="connsiteX12" fmla="*/ 963167 w 2982656"/>
                  <a:gd name="connsiteY12" fmla="*/ 1609417 h 4466917"/>
                  <a:gd name="connsiteX13" fmla="*/ 793134 w 2982656"/>
                  <a:gd name="connsiteY13" fmla="*/ 1484736 h 4466917"/>
                  <a:gd name="connsiteX14" fmla="*/ 0 w 2982656"/>
                  <a:gd name="connsiteY14" fmla="*/ 117314 h 4466917"/>
                  <a:gd name="connsiteX15" fmla="*/ 306934 w 2982656"/>
                  <a:gd name="connsiteY15" fmla="*/ 51315 h 4466917"/>
                  <a:gd name="connsiteX16" fmla="*/ 1132679 w 2982656"/>
                  <a:gd name="connsiteY16" fmla="*/ 1209868 h 4466917"/>
                  <a:gd name="connsiteX0" fmla="*/ 1132679 w 2982656"/>
                  <a:gd name="connsiteY0" fmla="*/ 1209868 h 4466917"/>
                  <a:gd name="connsiteX1" fmla="*/ 1956205 w 2982656"/>
                  <a:gd name="connsiteY1" fmla="*/ 1208208 h 4466917"/>
                  <a:gd name="connsiteX2" fmla="*/ 2689627 w 2982656"/>
                  <a:gd name="connsiteY2" fmla="*/ 46282 h 4466917"/>
                  <a:gd name="connsiteX3" fmla="*/ 2982656 w 2982656"/>
                  <a:gd name="connsiteY3" fmla="*/ 79015 h 4466917"/>
                  <a:gd name="connsiteX4" fmla="*/ 2120706 w 2982656"/>
                  <a:gd name="connsiteY4" fmla="*/ 1562351 h 4466917"/>
                  <a:gd name="connsiteX5" fmla="*/ 1968510 w 2982656"/>
                  <a:gd name="connsiteY5" fmla="*/ 1679996 h 4466917"/>
                  <a:gd name="connsiteX6" fmla="*/ 1980437 w 2982656"/>
                  <a:gd name="connsiteY6" fmla="*/ 2895292 h 4466917"/>
                  <a:gd name="connsiteX7" fmla="*/ 1814702 w 2982656"/>
                  <a:gd name="connsiteY7" fmla="*/ 4381192 h 4466917"/>
                  <a:gd name="connsiteX8" fmla="*/ 1717547 w 2982656"/>
                  <a:gd name="connsiteY8" fmla="*/ 4466917 h 4466917"/>
                  <a:gd name="connsiteX9" fmla="*/ 1214627 w 2982656"/>
                  <a:gd name="connsiteY9" fmla="*/ 4466917 h 4466917"/>
                  <a:gd name="connsiteX10" fmla="*/ 1117472 w 2982656"/>
                  <a:gd name="connsiteY10" fmla="*/ 4335472 h 4466917"/>
                  <a:gd name="connsiteX11" fmla="*/ 968882 w 2982656"/>
                  <a:gd name="connsiteY11" fmla="*/ 2843857 h 4466917"/>
                  <a:gd name="connsiteX12" fmla="*/ 963167 w 2982656"/>
                  <a:gd name="connsiteY12" fmla="*/ 1609417 h 4466917"/>
                  <a:gd name="connsiteX13" fmla="*/ 793134 w 2982656"/>
                  <a:gd name="connsiteY13" fmla="*/ 1484736 h 4466917"/>
                  <a:gd name="connsiteX14" fmla="*/ 0 w 2982656"/>
                  <a:gd name="connsiteY14" fmla="*/ 117314 h 4466917"/>
                  <a:gd name="connsiteX15" fmla="*/ 306934 w 2982656"/>
                  <a:gd name="connsiteY15" fmla="*/ 51315 h 4466917"/>
                  <a:gd name="connsiteX16" fmla="*/ 1132679 w 2982656"/>
                  <a:gd name="connsiteY16" fmla="*/ 1209868 h 4466917"/>
                  <a:gd name="connsiteX0" fmla="*/ 1132679 w 2915058"/>
                  <a:gd name="connsiteY0" fmla="*/ 1206353 h 4463402"/>
                  <a:gd name="connsiteX1" fmla="*/ 1956205 w 2915058"/>
                  <a:gd name="connsiteY1" fmla="*/ 1204693 h 4463402"/>
                  <a:gd name="connsiteX2" fmla="*/ 2689627 w 2915058"/>
                  <a:gd name="connsiteY2" fmla="*/ 42767 h 4463402"/>
                  <a:gd name="connsiteX3" fmla="*/ 2915058 w 2915058"/>
                  <a:gd name="connsiteY3" fmla="*/ 86767 h 4463402"/>
                  <a:gd name="connsiteX4" fmla="*/ 2120706 w 2915058"/>
                  <a:gd name="connsiteY4" fmla="*/ 1558836 h 4463402"/>
                  <a:gd name="connsiteX5" fmla="*/ 1968510 w 2915058"/>
                  <a:gd name="connsiteY5" fmla="*/ 1676481 h 4463402"/>
                  <a:gd name="connsiteX6" fmla="*/ 1980437 w 2915058"/>
                  <a:gd name="connsiteY6" fmla="*/ 2891777 h 4463402"/>
                  <a:gd name="connsiteX7" fmla="*/ 1814702 w 2915058"/>
                  <a:gd name="connsiteY7" fmla="*/ 4377677 h 4463402"/>
                  <a:gd name="connsiteX8" fmla="*/ 1717547 w 2915058"/>
                  <a:gd name="connsiteY8" fmla="*/ 4463402 h 4463402"/>
                  <a:gd name="connsiteX9" fmla="*/ 1214627 w 2915058"/>
                  <a:gd name="connsiteY9" fmla="*/ 4463402 h 4463402"/>
                  <a:gd name="connsiteX10" fmla="*/ 1117472 w 2915058"/>
                  <a:gd name="connsiteY10" fmla="*/ 4331957 h 4463402"/>
                  <a:gd name="connsiteX11" fmla="*/ 968882 w 2915058"/>
                  <a:gd name="connsiteY11" fmla="*/ 2840342 h 4463402"/>
                  <a:gd name="connsiteX12" fmla="*/ 963167 w 2915058"/>
                  <a:gd name="connsiteY12" fmla="*/ 1605902 h 4463402"/>
                  <a:gd name="connsiteX13" fmla="*/ 793134 w 2915058"/>
                  <a:gd name="connsiteY13" fmla="*/ 1481221 h 4463402"/>
                  <a:gd name="connsiteX14" fmla="*/ 0 w 2915058"/>
                  <a:gd name="connsiteY14" fmla="*/ 113799 h 4463402"/>
                  <a:gd name="connsiteX15" fmla="*/ 306934 w 2915058"/>
                  <a:gd name="connsiteY15" fmla="*/ 47800 h 4463402"/>
                  <a:gd name="connsiteX16" fmla="*/ 1132679 w 2915058"/>
                  <a:gd name="connsiteY16" fmla="*/ 1206353 h 4463402"/>
                  <a:gd name="connsiteX0" fmla="*/ 1132679 w 2915058"/>
                  <a:gd name="connsiteY0" fmla="*/ 1206353 h 4463402"/>
                  <a:gd name="connsiteX1" fmla="*/ 1956205 w 2915058"/>
                  <a:gd name="connsiteY1" fmla="*/ 1204693 h 4463402"/>
                  <a:gd name="connsiteX2" fmla="*/ 2689627 w 2915058"/>
                  <a:gd name="connsiteY2" fmla="*/ 42767 h 4463402"/>
                  <a:gd name="connsiteX3" fmla="*/ 2915058 w 2915058"/>
                  <a:gd name="connsiteY3" fmla="*/ 86767 h 4463402"/>
                  <a:gd name="connsiteX4" fmla="*/ 2120706 w 2915058"/>
                  <a:gd name="connsiteY4" fmla="*/ 1558836 h 4463402"/>
                  <a:gd name="connsiteX5" fmla="*/ 1968510 w 2915058"/>
                  <a:gd name="connsiteY5" fmla="*/ 1676481 h 4463402"/>
                  <a:gd name="connsiteX6" fmla="*/ 1980437 w 2915058"/>
                  <a:gd name="connsiteY6" fmla="*/ 2891777 h 4463402"/>
                  <a:gd name="connsiteX7" fmla="*/ 1814702 w 2915058"/>
                  <a:gd name="connsiteY7" fmla="*/ 4377677 h 4463402"/>
                  <a:gd name="connsiteX8" fmla="*/ 1717547 w 2915058"/>
                  <a:gd name="connsiteY8" fmla="*/ 4463402 h 4463402"/>
                  <a:gd name="connsiteX9" fmla="*/ 1214627 w 2915058"/>
                  <a:gd name="connsiteY9" fmla="*/ 4463402 h 4463402"/>
                  <a:gd name="connsiteX10" fmla="*/ 1117472 w 2915058"/>
                  <a:gd name="connsiteY10" fmla="*/ 4331957 h 4463402"/>
                  <a:gd name="connsiteX11" fmla="*/ 968882 w 2915058"/>
                  <a:gd name="connsiteY11" fmla="*/ 2840342 h 4463402"/>
                  <a:gd name="connsiteX12" fmla="*/ 963167 w 2915058"/>
                  <a:gd name="connsiteY12" fmla="*/ 1605902 h 4463402"/>
                  <a:gd name="connsiteX13" fmla="*/ 793134 w 2915058"/>
                  <a:gd name="connsiteY13" fmla="*/ 1481221 h 4463402"/>
                  <a:gd name="connsiteX14" fmla="*/ 0 w 2915058"/>
                  <a:gd name="connsiteY14" fmla="*/ 113799 h 4463402"/>
                  <a:gd name="connsiteX15" fmla="*/ 306934 w 2915058"/>
                  <a:gd name="connsiteY15" fmla="*/ 47800 h 4463402"/>
                  <a:gd name="connsiteX16" fmla="*/ 1132679 w 2915058"/>
                  <a:gd name="connsiteY16" fmla="*/ 1206353 h 4463402"/>
                  <a:gd name="connsiteX0" fmla="*/ 1132679 w 2915058"/>
                  <a:gd name="connsiteY0" fmla="*/ 1206814 h 4463863"/>
                  <a:gd name="connsiteX1" fmla="*/ 1956205 w 2915058"/>
                  <a:gd name="connsiteY1" fmla="*/ 1205154 h 4463863"/>
                  <a:gd name="connsiteX2" fmla="*/ 2689627 w 2915058"/>
                  <a:gd name="connsiteY2" fmla="*/ 43228 h 4463863"/>
                  <a:gd name="connsiteX3" fmla="*/ 2915058 w 2915058"/>
                  <a:gd name="connsiteY3" fmla="*/ 87228 h 4463863"/>
                  <a:gd name="connsiteX4" fmla="*/ 2120706 w 2915058"/>
                  <a:gd name="connsiteY4" fmla="*/ 1559297 h 4463863"/>
                  <a:gd name="connsiteX5" fmla="*/ 1968510 w 2915058"/>
                  <a:gd name="connsiteY5" fmla="*/ 1676942 h 4463863"/>
                  <a:gd name="connsiteX6" fmla="*/ 1980437 w 2915058"/>
                  <a:gd name="connsiteY6" fmla="*/ 2892238 h 4463863"/>
                  <a:gd name="connsiteX7" fmla="*/ 1814702 w 2915058"/>
                  <a:gd name="connsiteY7" fmla="*/ 4378138 h 4463863"/>
                  <a:gd name="connsiteX8" fmla="*/ 1717547 w 2915058"/>
                  <a:gd name="connsiteY8" fmla="*/ 4463863 h 4463863"/>
                  <a:gd name="connsiteX9" fmla="*/ 1214627 w 2915058"/>
                  <a:gd name="connsiteY9" fmla="*/ 4463863 h 4463863"/>
                  <a:gd name="connsiteX10" fmla="*/ 1117472 w 2915058"/>
                  <a:gd name="connsiteY10" fmla="*/ 4332418 h 4463863"/>
                  <a:gd name="connsiteX11" fmla="*/ 968882 w 2915058"/>
                  <a:gd name="connsiteY11" fmla="*/ 2840803 h 4463863"/>
                  <a:gd name="connsiteX12" fmla="*/ 963167 w 2915058"/>
                  <a:gd name="connsiteY12" fmla="*/ 1606363 h 4463863"/>
                  <a:gd name="connsiteX13" fmla="*/ 793134 w 2915058"/>
                  <a:gd name="connsiteY13" fmla="*/ 1481682 h 4463863"/>
                  <a:gd name="connsiteX14" fmla="*/ 0 w 2915058"/>
                  <a:gd name="connsiteY14" fmla="*/ 114260 h 4463863"/>
                  <a:gd name="connsiteX15" fmla="*/ 306934 w 2915058"/>
                  <a:gd name="connsiteY15" fmla="*/ 48261 h 4463863"/>
                  <a:gd name="connsiteX16" fmla="*/ 1132679 w 2915058"/>
                  <a:gd name="connsiteY16" fmla="*/ 1206814 h 4463863"/>
                  <a:gd name="connsiteX0" fmla="*/ 1132679 w 2915058"/>
                  <a:gd name="connsiteY0" fmla="*/ 1189543 h 4446592"/>
                  <a:gd name="connsiteX1" fmla="*/ 1956205 w 2915058"/>
                  <a:gd name="connsiteY1" fmla="*/ 1187883 h 4446592"/>
                  <a:gd name="connsiteX2" fmla="*/ 2689627 w 2915058"/>
                  <a:gd name="connsiteY2" fmla="*/ 25957 h 4446592"/>
                  <a:gd name="connsiteX3" fmla="*/ 2915058 w 2915058"/>
                  <a:gd name="connsiteY3" fmla="*/ 69957 h 4446592"/>
                  <a:gd name="connsiteX4" fmla="*/ 2120706 w 2915058"/>
                  <a:gd name="connsiteY4" fmla="*/ 1542026 h 4446592"/>
                  <a:gd name="connsiteX5" fmla="*/ 1968510 w 2915058"/>
                  <a:gd name="connsiteY5" fmla="*/ 1659671 h 4446592"/>
                  <a:gd name="connsiteX6" fmla="*/ 1980437 w 2915058"/>
                  <a:gd name="connsiteY6" fmla="*/ 2874967 h 4446592"/>
                  <a:gd name="connsiteX7" fmla="*/ 1814702 w 2915058"/>
                  <a:gd name="connsiteY7" fmla="*/ 4360867 h 4446592"/>
                  <a:gd name="connsiteX8" fmla="*/ 1717547 w 2915058"/>
                  <a:gd name="connsiteY8" fmla="*/ 4446592 h 4446592"/>
                  <a:gd name="connsiteX9" fmla="*/ 1214627 w 2915058"/>
                  <a:gd name="connsiteY9" fmla="*/ 4446592 h 4446592"/>
                  <a:gd name="connsiteX10" fmla="*/ 1117472 w 2915058"/>
                  <a:gd name="connsiteY10" fmla="*/ 4315147 h 4446592"/>
                  <a:gd name="connsiteX11" fmla="*/ 968882 w 2915058"/>
                  <a:gd name="connsiteY11" fmla="*/ 2823532 h 4446592"/>
                  <a:gd name="connsiteX12" fmla="*/ 963166 w 2915058"/>
                  <a:gd name="connsiteY12" fmla="*/ 1614874 h 4446592"/>
                  <a:gd name="connsiteX13" fmla="*/ 793134 w 2915058"/>
                  <a:gd name="connsiteY13" fmla="*/ 1464411 h 4446592"/>
                  <a:gd name="connsiteX14" fmla="*/ 0 w 2915058"/>
                  <a:gd name="connsiteY14" fmla="*/ 96989 h 4446592"/>
                  <a:gd name="connsiteX15" fmla="*/ 306934 w 2915058"/>
                  <a:gd name="connsiteY15" fmla="*/ 30990 h 4446592"/>
                  <a:gd name="connsiteX16" fmla="*/ 1132679 w 2915058"/>
                  <a:gd name="connsiteY16" fmla="*/ 1189543 h 4446592"/>
                  <a:gd name="connsiteX0" fmla="*/ 1132679 w 2915058"/>
                  <a:gd name="connsiteY0" fmla="*/ 1189543 h 4446592"/>
                  <a:gd name="connsiteX1" fmla="*/ 1956205 w 2915058"/>
                  <a:gd name="connsiteY1" fmla="*/ 1187883 h 4446592"/>
                  <a:gd name="connsiteX2" fmla="*/ 2689627 w 2915058"/>
                  <a:gd name="connsiteY2" fmla="*/ 25957 h 4446592"/>
                  <a:gd name="connsiteX3" fmla="*/ 2915058 w 2915058"/>
                  <a:gd name="connsiteY3" fmla="*/ 69957 h 4446592"/>
                  <a:gd name="connsiteX4" fmla="*/ 2120706 w 2915058"/>
                  <a:gd name="connsiteY4" fmla="*/ 1542026 h 4446592"/>
                  <a:gd name="connsiteX5" fmla="*/ 1968510 w 2915058"/>
                  <a:gd name="connsiteY5" fmla="*/ 1659671 h 4446592"/>
                  <a:gd name="connsiteX6" fmla="*/ 1980437 w 2915058"/>
                  <a:gd name="connsiteY6" fmla="*/ 2874967 h 4446592"/>
                  <a:gd name="connsiteX7" fmla="*/ 1814702 w 2915058"/>
                  <a:gd name="connsiteY7" fmla="*/ 4360867 h 4446592"/>
                  <a:gd name="connsiteX8" fmla="*/ 1717547 w 2915058"/>
                  <a:gd name="connsiteY8" fmla="*/ 4446592 h 4446592"/>
                  <a:gd name="connsiteX9" fmla="*/ 1214627 w 2915058"/>
                  <a:gd name="connsiteY9" fmla="*/ 4446592 h 4446592"/>
                  <a:gd name="connsiteX10" fmla="*/ 1117472 w 2915058"/>
                  <a:gd name="connsiteY10" fmla="*/ 4315147 h 4446592"/>
                  <a:gd name="connsiteX11" fmla="*/ 968882 w 2915058"/>
                  <a:gd name="connsiteY11" fmla="*/ 2823532 h 4446592"/>
                  <a:gd name="connsiteX12" fmla="*/ 963166 w 2915058"/>
                  <a:gd name="connsiteY12" fmla="*/ 1614874 h 4446592"/>
                  <a:gd name="connsiteX13" fmla="*/ 793134 w 2915058"/>
                  <a:gd name="connsiteY13" fmla="*/ 1464411 h 4446592"/>
                  <a:gd name="connsiteX14" fmla="*/ 0 w 2915058"/>
                  <a:gd name="connsiteY14" fmla="*/ 96989 h 4446592"/>
                  <a:gd name="connsiteX15" fmla="*/ 306934 w 2915058"/>
                  <a:gd name="connsiteY15" fmla="*/ 30990 h 4446592"/>
                  <a:gd name="connsiteX16" fmla="*/ 1132679 w 2915058"/>
                  <a:gd name="connsiteY16" fmla="*/ 1189543 h 4446592"/>
                  <a:gd name="connsiteX0" fmla="*/ 1132679 w 2915058"/>
                  <a:gd name="connsiteY0" fmla="*/ 1189543 h 4446592"/>
                  <a:gd name="connsiteX1" fmla="*/ 1956205 w 2915058"/>
                  <a:gd name="connsiteY1" fmla="*/ 1187883 h 4446592"/>
                  <a:gd name="connsiteX2" fmla="*/ 2689627 w 2915058"/>
                  <a:gd name="connsiteY2" fmla="*/ 25957 h 4446592"/>
                  <a:gd name="connsiteX3" fmla="*/ 2915058 w 2915058"/>
                  <a:gd name="connsiteY3" fmla="*/ 69957 h 4446592"/>
                  <a:gd name="connsiteX4" fmla="*/ 2120706 w 2915058"/>
                  <a:gd name="connsiteY4" fmla="*/ 1542026 h 4446592"/>
                  <a:gd name="connsiteX5" fmla="*/ 1968510 w 2915058"/>
                  <a:gd name="connsiteY5" fmla="*/ 1659671 h 4446592"/>
                  <a:gd name="connsiteX6" fmla="*/ 1980437 w 2915058"/>
                  <a:gd name="connsiteY6" fmla="*/ 2874967 h 4446592"/>
                  <a:gd name="connsiteX7" fmla="*/ 1814702 w 2915058"/>
                  <a:gd name="connsiteY7" fmla="*/ 4360867 h 4446592"/>
                  <a:gd name="connsiteX8" fmla="*/ 1717547 w 2915058"/>
                  <a:gd name="connsiteY8" fmla="*/ 4446592 h 4446592"/>
                  <a:gd name="connsiteX9" fmla="*/ 1214627 w 2915058"/>
                  <a:gd name="connsiteY9" fmla="*/ 4446592 h 4446592"/>
                  <a:gd name="connsiteX10" fmla="*/ 1117472 w 2915058"/>
                  <a:gd name="connsiteY10" fmla="*/ 4315147 h 4446592"/>
                  <a:gd name="connsiteX11" fmla="*/ 968882 w 2915058"/>
                  <a:gd name="connsiteY11" fmla="*/ 2823532 h 4446592"/>
                  <a:gd name="connsiteX12" fmla="*/ 963166 w 2915058"/>
                  <a:gd name="connsiteY12" fmla="*/ 1614874 h 4446592"/>
                  <a:gd name="connsiteX13" fmla="*/ 793134 w 2915058"/>
                  <a:gd name="connsiteY13" fmla="*/ 1464411 h 4446592"/>
                  <a:gd name="connsiteX14" fmla="*/ 0 w 2915058"/>
                  <a:gd name="connsiteY14" fmla="*/ 96989 h 4446592"/>
                  <a:gd name="connsiteX15" fmla="*/ 306934 w 2915058"/>
                  <a:gd name="connsiteY15" fmla="*/ 30990 h 4446592"/>
                  <a:gd name="connsiteX16" fmla="*/ 1132679 w 2915058"/>
                  <a:gd name="connsiteY16" fmla="*/ 1189543 h 4446592"/>
                  <a:gd name="connsiteX0" fmla="*/ 1132679 w 2915058"/>
                  <a:gd name="connsiteY0" fmla="*/ 1189543 h 4446592"/>
                  <a:gd name="connsiteX1" fmla="*/ 1956205 w 2915058"/>
                  <a:gd name="connsiteY1" fmla="*/ 1187883 h 4446592"/>
                  <a:gd name="connsiteX2" fmla="*/ 2689627 w 2915058"/>
                  <a:gd name="connsiteY2" fmla="*/ 25957 h 4446592"/>
                  <a:gd name="connsiteX3" fmla="*/ 2915058 w 2915058"/>
                  <a:gd name="connsiteY3" fmla="*/ 69957 h 4446592"/>
                  <a:gd name="connsiteX4" fmla="*/ 2120706 w 2915058"/>
                  <a:gd name="connsiteY4" fmla="*/ 1542026 h 4446592"/>
                  <a:gd name="connsiteX5" fmla="*/ 1968510 w 2915058"/>
                  <a:gd name="connsiteY5" fmla="*/ 1659671 h 4446592"/>
                  <a:gd name="connsiteX6" fmla="*/ 1980437 w 2915058"/>
                  <a:gd name="connsiteY6" fmla="*/ 2874967 h 4446592"/>
                  <a:gd name="connsiteX7" fmla="*/ 1814702 w 2915058"/>
                  <a:gd name="connsiteY7" fmla="*/ 4360867 h 4446592"/>
                  <a:gd name="connsiteX8" fmla="*/ 1717547 w 2915058"/>
                  <a:gd name="connsiteY8" fmla="*/ 4446592 h 4446592"/>
                  <a:gd name="connsiteX9" fmla="*/ 1214627 w 2915058"/>
                  <a:gd name="connsiteY9" fmla="*/ 4446592 h 4446592"/>
                  <a:gd name="connsiteX10" fmla="*/ 1117472 w 2915058"/>
                  <a:gd name="connsiteY10" fmla="*/ 4315147 h 4446592"/>
                  <a:gd name="connsiteX11" fmla="*/ 968882 w 2915058"/>
                  <a:gd name="connsiteY11" fmla="*/ 2823532 h 4446592"/>
                  <a:gd name="connsiteX12" fmla="*/ 930290 w 2915058"/>
                  <a:gd name="connsiteY12" fmla="*/ 1631310 h 4446592"/>
                  <a:gd name="connsiteX13" fmla="*/ 793134 w 2915058"/>
                  <a:gd name="connsiteY13" fmla="*/ 1464411 h 4446592"/>
                  <a:gd name="connsiteX14" fmla="*/ 0 w 2915058"/>
                  <a:gd name="connsiteY14" fmla="*/ 96989 h 4446592"/>
                  <a:gd name="connsiteX15" fmla="*/ 306934 w 2915058"/>
                  <a:gd name="connsiteY15" fmla="*/ 30990 h 4446592"/>
                  <a:gd name="connsiteX16" fmla="*/ 1132679 w 2915058"/>
                  <a:gd name="connsiteY16" fmla="*/ 1189543 h 4446592"/>
                  <a:gd name="connsiteX0" fmla="*/ 1083368 w 2915058"/>
                  <a:gd name="connsiteY0" fmla="*/ 1197761 h 4446592"/>
                  <a:gd name="connsiteX1" fmla="*/ 1956205 w 2915058"/>
                  <a:gd name="connsiteY1" fmla="*/ 1187883 h 4446592"/>
                  <a:gd name="connsiteX2" fmla="*/ 2689627 w 2915058"/>
                  <a:gd name="connsiteY2" fmla="*/ 25957 h 4446592"/>
                  <a:gd name="connsiteX3" fmla="*/ 2915058 w 2915058"/>
                  <a:gd name="connsiteY3" fmla="*/ 69957 h 4446592"/>
                  <a:gd name="connsiteX4" fmla="*/ 2120706 w 2915058"/>
                  <a:gd name="connsiteY4" fmla="*/ 1542026 h 4446592"/>
                  <a:gd name="connsiteX5" fmla="*/ 1968510 w 2915058"/>
                  <a:gd name="connsiteY5" fmla="*/ 1659671 h 4446592"/>
                  <a:gd name="connsiteX6" fmla="*/ 1980437 w 2915058"/>
                  <a:gd name="connsiteY6" fmla="*/ 2874967 h 4446592"/>
                  <a:gd name="connsiteX7" fmla="*/ 1814702 w 2915058"/>
                  <a:gd name="connsiteY7" fmla="*/ 4360867 h 4446592"/>
                  <a:gd name="connsiteX8" fmla="*/ 1717547 w 2915058"/>
                  <a:gd name="connsiteY8" fmla="*/ 4446592 h 4446592"/>
                  <a:gd name="connsiteX9" fmla="*/ 1214627 w 2915058"/>
                  <a:gd name="connsiteY9" fmla="*/ 4446592 h 4446592"/>
                  <a:gd name="connsiteX10" fmla="*/ 1117472 w 2915058"/>
                  <a:gd name="connsiteY10" fmla="*/ 4315147 h 4446592"/>
                  <a:gd name="connsiteX11" fmla="*/ 968882 w 2915058"/>
                  <a:gd name="connsiteY11" fmla="*/ 2823532 h 4446592"/>
                  <a:gd name="connsiteX12" fmla="*/ 930290 w 2915058"/>
                  <a:gd name="connsiteY12" fmla="*/ 1631310 h 4446592"/>
                  <a:gd name="connsiteX13" fmla="*/ 793134 w 2915058"/>
                  <a:gd name="connsiteY13" fmla="*/ 1464411 h 4446592"/>
                  <a:gd name="connsiteX14" fmla="*/ 0 w 2915058"/>
                  <a:gd name="connsiteY14" fmla="*/ 96989 h 4446592"/>
                  <a:gd name="connsiteX15" fmla="*/ 306934 w 2915058"/>
                  <a:gd name="connsiteY15" fmla="*/ 30990 h 4446592"/>
                  <a:gd name="connsiteX16" fmla="*/ 1083368 w 2915058"/>
                  <a:gd name="connsiteY16" fmla="*/ 1197761 h 4446592"/>
                  <a:gd name="connsiteX0" fmla="*/ 1083368 w 2915058"/>
                  <a:gd name="connsiteY0" fmla="*/ 1197761 h 4446592"/>
                  <a:gd name="connsiteX1" fmla="*/ 1906609 w 2915058"/>
                  <a:gd name="connsiteY1" fmla="*/ 1196148 h 4446592"/>
                  <a:gd name="connsiteX2" fmla="*/ 2689627 w 2915058"/>
                  <a:gd name="connsiteY2" fmla="*/ 25957 h 4446592"/>
                  <a:gd name="connsiteX3" fmla="*/ 2915058 w 2915058"/>
                  <a:gd name="connsiteY3" fmla="*/ 69957 h 4446592"/>
                  <a:gd name="connsiteX4" fmla="*/ 2120706 w 2915058"/>
                  <a:gd name="connsiteY4" fmla="*/ 1542026 h 4446592"/>
                  <a:gd name="connsiteX5" fmla="*/ 1968510 w 2915058"/>
                  <a:gd name="connsiteY5" fmla="*/ 1659671 h 4446592"/>
                  <a:gd name="connsiteX6" fmla="*/ 1980437 w 2915058"/>
                  <a:gd name="connsiteY6" fmla="*/ 2874967 h 4446592"/>
                  <a:gd name="connsiteX7" fmla="*/ 1814702 w 2915058"/>
                  <a:gd name="connsiteY7" fmla="*/ 4360867 h 4446592"/>
                  <a:gd name="connsiteX8" fmla="*/ 1717547 w 2915058"/>
                  <a:gd name="connsiteY8" fmla="*/ 4446592 h 4446592"/>
                  <a:gd name="connsiteX9" fmla="*/ 1214627 w 2915058"/>
                  <a:gd name="connsiteY9" fmla="*/ 4446592 h 4446592"/>
                  <a:gd name="connsiteX10" fmla="*/ 1117472 w 2915058"/>
                  <a:gd name="connsiteY10" fmla="*/ 4315147 h 4446592"/>
                  <a:gd name="connsiteX11" fmla="*/ 968882 w 2915058"/>
                  <a:gd name="connsiteY11" fmla="*/ 2823532 h 4446592"/>
                  <a:gd name="connsiteX12" fmla="*/ 930290 w 2915058"/>
                  <a:gd name="connsiteY12" fmla="*/ 1631310 h 4446592"/>
                  <a:gd name="connsiteX13" fmla="*/ 793134 w 2915058"/>
                  <a:gd name="connsiteY13" fmla="*/ 1464411 h 4446592"/>
                  <a:gd name="connsiteX14" fmla="*/ 0 w 2915058"/>
                  <a:gd name="connsiteY14" fmla="*/ 96989 h 4446592"/>
                  <a:gd name="connsiteX15" fmla="*/ 306934 w 2915058"/>
                  <a:gd name="connsiteY15" fmla="*/ 30990 h 4446592"/>
                  <a:gd name="connsiteX16" fmla="*/ 1083368 w 2915058"/>
                  <a:gd name="connsiteY16" fmla="*/ 1197761 h 4446592"/>
                  <a:gd name="connsiteX0" fmla="*/ 1083368 w 2915058"/>
                  <a:gd name="connsiteY0" fmla="*/ 1197761 h 4446592"/>
                  <a:gd name="connsiteX1" fmla="*/ 1906609 w 2915058"/>
                  <a:gd name="connsiteY1" fmla="*/ 1196148 h 4446592"/>
                  <a:gd name="connsiteX2" fmla="*/ 2689627 w 2915058"/>
                  <a:gd name="connsiteY2" fmla="*/ 25957 h 4446592"/>
                  <a:gd name="connsiteX3" fmla="*/ 2915058 w 2915058"/>
                  <a:gd name="connsiteY3" fmla="*/ 69957 h 4446592"/>
                  <a:gd name="connsiteX4" fmla="*/ 2120706 w 2915058"/>
                  <a:gd name="connsiteY4" fmla="*/ 1542026 h 4446592"/>
                  <a:gd name="connsiteX5" fmla="*/ 1985044 w 2915058"/>
                  <a:gd name="connsiteY5" fmla="*/ 1651403 h 4446592"/>
                  <a:gd name="connsiteX6" fmla="*/ 1980437 w 2915058"/>
                  <a:gd name="connsiteY6" fmla="*/ 2874967 h 4446592"/>
                  <a:gd name="connsiteX7" fmla="*/ 1814702 w 2915058"/>
                  <a:gd name="connsiteY7" fmla="*/ 4360867 h 4446592"/>
                  <a:gd name="connsiteX8" fmla="*/ 1717547 w 2915058"/>
                  <a:gd name="connsiteY8" fmla="*/ 4446592 h 4446592"/>
                  <a:gd name="connsiteX9" fmla="*/ 1214627 w 2915058"/>
                  <a:gd name="connsiteY9" fmla="*/ 4446592 h 4446592"/>
                  <a:gd name="connsiteX10" fmla="*/ 1117472 w 2915058"/>
                  <a:gd name="connsiteY10" fmla="*/ 4315147 h 4446592"/>
                  <a:gd name="connsiteX11" fmla="*/ 968882 w 2915058"/>
                  <a:gd name="connsiteY11" fmla="*/ 2823532 h 4446592"/>
                  <a:gd name="connsiteX12" fmla="*/ 930290 w 2915058"/>
                  <a:gd name="connsiteY12" fmla="*/ 1631310 h 4446592"/>
                  <a:gd name="connsiteX13" fmla="*/ 793134 w 2915058"/>
                  <a:gd name="connsiteY13" fmla="*/ 1464411 h 4446592"/>
                  <a:gd name="connsiteX14" fmla="*/ 0 w 2915058"/>
                  <a:gd name="connsiteY14" fmla="*/ 96989 h 4446592"/>
                  <a:gd name="connsiteX15" fmla="*/ 306934 w 2915058"/>
                  <a:gd name="connsiteY15" fmla="*/ 30990 h 4446592"/>
                  <a:gd name="connsiteX16" fmla="*/ 1083368 w 2915058"/>
                  <a:gd name="connsiteY16" fmla="*/ 1197761 h 4446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915058" h="4446592">
                    <a:moveTo>
                      <a:pt x="1083368" y="1197761"/>
                    </a:moveTo>
                    <a:cubicBezTo>
                      <a:pt x="1417389" y="1191879"/>
                      <a:pt x="1678456" y="1157919"/>
                      <a:pt x="1906609" y="1196148"/>
                    </a:cubicBezTo>
                    <a:cubicBezTo>
                      <a:pt x="2016195" y="1139720"/>
                      <a:pt x="2572084" y="95080"/>
                      <a:pt x="2689627" y="25957"/>
                    </a:cubicBezTo>
                    <a:cubicBezTo>
                      <a:pt x="2692709" y="-17271"/>
                      <a:pt x="2895890" y="-9058"/>
                      <a:pt x="2915058" y="69957"/>
                    </a:cubicBezTo>
                    <a:cubicBezTo>
                      <a:pt x="2688864" y="554611"/>
                      <a:pt x="2476394" y="1141150"/>
                      <a:pt x="2120706" y="1542026"/>
                    </a:cubicBezTo>
                    <a:cubicBezTo>
                      <a:pt x="2059970" y="1591567"/>
                      <a:pt x="2082200" y="1588830"/>
                      <a:pt x="1985044" y="1651403"/>
                    </a:cubicBezTo>
                    <a:cubicBezTo>
                      <a:pt x="1983508" y="2059258"/>
                      <a:pt x="1981973" y="2467112"/>
                      <a:pt x="1980437" y="2874967"/>
                    </a:cubicBezTo>
                    <a:lnTo>
                      <a:pt x="1814702" y="4360867"/>
                    </a:lnTo>
                    <a:cubicBezTo>
                      <a:pt x="1810892" y="4395157"/>
                      <a:pt x="1755647" y="4446592"/>
                      <a:pt x="1717547" y="4446592"/>
                    </a:cubicBezTo>
                    <a:lnTo>
                      <a:pt x="1214627" y="4446592"/>
                    </a:lnTo>
                    <a:cubicBezTo>
                      <a:pt x="1159382" y="4442782"/>
                      <a:pt x="1121282" y="4370392"/>
                      <a:pt x="1117472" y="4315147"/>
                    </a:cubicBezTo>
                    <a:lnTo>
                      <a:pt x="968882" y="2823532"/>
                    </a:lnTo>
                    <a:cubicBezTo>
                      <a:pt x="966977" y="2412052"/>
                      <a:pt x="932195" y="2042790"/>
                      <a:pt x="930290" y="1631310"/>
                    </a:cubicBezTo>
                    <a:cubicBezTo>
                      <a:pt x="827906" y="1534429"/>
                      <a:pt x="844162" y="1516437"/>
                      <a:pt x="793134" y="1464411"/>
                    </a:cubicBezTo>
                    <a:lnTo>
                      <a:pt x="0" y="96989"/>
                    </a:lnTo>
                    <a:cubicBezTo>
                      <a:pt x="14706" y="-16810"/>
                      <a:pt x="204008" y="-14008"/>
                      <a:pt x="306934" y="30990"/>
                    </a:cubicBezTo>
                    <a:cubicBezTo>
                      <a:pt x="487190" y="194785"/>
                      <a:pt x="953828" y="1203476"/>
                      <a:pt x="1083368" y="1197761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 smtClea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4" name="Freeform 217"/>
              <p:cNvSpPr>
                <a:spLocks/>
              </p:cNvSpPr>
              <p:nvPr/>
            </p:nvSpPr>
            <p:spPr bwMode="auto">
              <a:xfrm rot="10800000">
                <a:off x="5275662" y="419791"/>
                <a:ext cx="258323" cy="271403"/>
              </a:xfrm>
              <a:custGeom>
                <a:avLst/>
                <a:gdLst/>
                <a:ahLst/>
                <a:cxnLst>
                  <a:cxn ang="0">
                    <a:pos x="0" y="84"/>
                  </a:cxn>
                  <a:cxn ang="0">
                    <a:pos x="0" y="84"/>
                  </a:cxn>
                  <a:cxn ang="0">
                    <a:pos x="2" y="104"/>
                  </a:cxn>
                  <a:cxn ang="0">
                    <a:pos x="4" y="122"/>
                  </a:cxn>
                  <a:cxn ang="0">
                    <a:pos x="10" y="136"/>
                  </a:cxn>
                  <a:cxn ang="0">
                    <a:pos x="18" y="148"/>
                  </a:cxn>
                  <a:cxn ang="0">
                    <a:pos x="30" y="156"/>
                  </a:cxn>
                  <a:cxn ang="0">
                    <a:pos x="42" y="162"/>
                  </a:cxn>
                  <a:cxn ang="0">
                    <a:pos x="60" y="166"/>
                  </a:cxn>
                  <a:cxn ang="0">
                    <a:pos x="78" y="166"/>
                  </a:cxn>
                  <a:cxn ang="0">
                    <a:pos x="78" y="166"/>
                  </a:cxn>
                  <a:cxn ang="0">
                    <a:pos x="98" y="166"/>
                  </a:cxn>
                  <a:cxn ang="0">
                    <a:pos x="116" y="162"/>
                  </a:cxn>
                  <a:cxn ang="0">
                    <a:pos x="128" y="156"/>
                  </a:cxn>
                  <a:cxn ang="0">
                    <a:pos x="140" y="148"/>
                  </a:cxn>
                  <a:cxn ang="0">
                    <a:pos x="148" y="136"/>
                  </a:cxn>
                  <a:cxn ang="0">
                    <a:pos x="154" y="122"/>
                  </a:cxn>
                  <a:cxn ang="0">
                    <a:pos x="156" y="104"/>
                  </a:cxn>
                  <a:cxn ang="0">
                    <a:pos x="158" y="84"/>
                  </a:cxn>
                  <a:cxn ang="0">
                    <a:pos x="158" y="84"/>
                  </a:cxn>
                  <a:cxn ang="0">
                    <a:pos x="156" y="62"/>
                  </a:cxn>
                  <a:cxn ang="0">
                    <a:pos x="154" y="46"/>
                  </a:cxn>
                  <a:cxn ang="0">
                    <a:pos x="148" y="30"/>
                  </a:cxn>
                  <a:cxn ang="0">
                    <a:pos x="140" y="20"/>
                  </a:cxn>
                  <a:cxn ang="0">
                    <a:pos x="128" y="10"/>
                  </a:cxn>
                  <a:cxn ang="0">
                    <a:pos x="116" y="4"/>
                  </a:cxn>
                  <a:cxn ang="0">
                    <a:pos x="98" y="2"/>
                  </a:cxn>
                  <a:cxn ang="0">
                    <a:pos x="78" y="0"/>
                  </a:cxn>
                  <a:cxn ang="0">
                    <a:pos x="78" y="0"/>
                  </a:cxn>
                  <a:cxn ang="0">
                    <a:pos x="60" y="2"/>
                  </a:cxn>
                  <a:cxn ang="0">
                    <a:pos x="42" y="4"/>
                  </a:cxn>
                  <a:cxn ang="0">
                    <a:pos x="30" y="10"/>
                  </a:cxn>
                  <a:cxn ang="0">
                    <a:pos x="18" y="20"/>
                  </a:cxn>
                  <a:cxn ang="0">
                    <a:pos x="10" y="30"/>
                  </a:cxn>
                  <a:cxn ang="0">
                    <a:pos x="4" y="46"/>
                  </a:cxn>
                  <a:cxn ang="0">
                    <a:pos x="2" y="62"/>
                  </a:cxn>
                  <a:cxn ang="0">
                    <a:pos x="0" y="84"/>
                  </a:cxn>
                </a:cxnLst>
                <a:rect l="0" t="0" r="r" b="b"/>
                <a:pathLst>
                  <a:path w="158" h="166">
                    <a:moveTo>
                      <a:pt x="0" y="84"/>
                    </a:moveTo>
                    <a:lnTo>
                      <a:pt x="0" y="84"/>
                    </a:lnTo>
                    <a:lnTo>
                      <a:pt x="2" y="104"/>
                    </a:lnTo>
                    <a:lnTo>
                      <a:pt x="4" y="122"/>
                    </a:lnTo>
                    <a:lnTo>
                      <a:pt x="10" y="136"/>
                    </a:lnTo>
                    <a:lnTo>
                      <a:pt x="18" y="148"/>
                    </a:lnTo>
                    <a:lnTo>
                      <a:pt x="30" y="156"/>
                    </a:lnTo>
                    <a:lnTo>
                      <a:pt x="42" y="162"/>
                    </a:lnTo>
                    <a:lnTo>
                      <a:pt x="60" y="166"/>
                    </a:lnTo>
                    <a:lnTo>
                      <a:pt x="78" y="166"/>
                    </a:lnTo>
                    <a:lnTo>
                      <a:pt x="78" y="166"/>
                    </a:lnTo>
                    <a:lnTo>
                      <a:pt x="98" y="166"/>
                    </a:lnTo>
                    <a:lnTo>
                      <a:pt x="116" y="162"/>
                    </a:lnTo>
                    <a:lnTo>
                      <a:pt x="128" y="156"/>
                    </a:lnTo>
                    <a:lnTo>
                      <a:pt x="140" y="148"/>
                    </a:lnTo>
                    <a:lnTo>
                      <a:pt x="148" y="136"/>
                    </a:lnTo>
                    <a:lnTo>
                      <a:pt x="154" y="122"/>
                    </a:lnTo>
                    <a:lnTo>
                      <a:pt x="156" y="104"/>
                    </a:lnTo>
                    <a:lnTo>
                      <a:pt x="158" y="84"/>
                    </a:lnTo>
                    <a:lnTo>
                      <a:pt x="158" y="84"/>
                    </a:lnTo>
                    <a:lnTo>
                      <a:pt x="156" y="62"/>
                    </a:lnTo>
                    <a:lnTo>
                      <a:pt x="154" y="46"/>
                    </a:lnTo>
                    <a:lnTo>
                      <a:pt x="148" y="30"/>
                    </a:lnTo>
                    <a:lnTo>
                      <a:pt x="140" y="20"/>
                    </a:lnTo>
                    <a:lnTo>
                      <a:pt x="128" y="10"/>
                    </a:lnTo>
                    <a:lnTo>
                      <a:pt x="116" y="4"/>
                    </a:lnTo>
                    <a:lnTo>
                      <a:pt x="98" y="2"/>
                    </a:lnTo>
                    <a:lnTo>
                      <a:pt x="78" y="0"/>
                    </a:lnTo>
                    <a:lnTo>
                      <a:pt x="78" y="0"/>
                    </a:lnTo>
                    <a:lnTo>
                      <a:pt x="60" y="2"/>
                    </a:lnTo>
                    <a:lnTo>
                      <a:pt x="42" y="4"/>
                    </a:lnTo>
                    <a:lnTo>
                      <a:pt x="30" y="10"/>
                    </a:lnTo>
                    <a:lnTo>
                      <a:pt x="18" y="20"/>
                    </a:lnTo>
                    <a:lnTo>
                      <a:pt x="10" y="30"/>
                    </a:lnTo>
                    <a:lnTo>
                      <a:pt x="4" y="46"/>
                    </a:lnTo>
                    <a:lnTo>
                      <a:pt x="2" y="62"/>
                    </a:lnTo>
                    <a:lnTo>
                      <a:pt x="0" y="8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50" dirty="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2" name="Freeform 66"/>
            <p:cNvSpPr>
              <a:spLocks noEditPoints="1"/>
            </p:cNvSpPr>
            <p:nvPr/>
          </p:nvSpPr>
          <p:spPr bwMode="auto">
            <a:xfrm>
              <a:off x="2644022" y="4054313"/>
              <a:ext cx="258802" cy="123579"/>
            </a:xfrm>
            <a:custGeom>
              <a:avLst/>
              <a:gdLst/>
              <a:ahLst/>
              <a:cxnLst>
                <a:cxn ang="0">
                  <a:pos x="180" y="2"/>
                </a:cxn>
                <a:cxn ang="0">
                  <a:pos x="122" y="16"/>
                </a:cxn>
                <a:cxn ang="0">
                  <a:pos x="72" y="46"/>
                </a:cxn>
                <a:cxn ang="0">
                  <a:pos x="34" y="88"/>
                </a:cxn>
                <a:cxn ang="0">
                  <a:pos x="8" y="142"/>
                </a:cxn>
                <a:cxn ang="0">
                  <a:pos x="0" y="200"/>
                </a:cxn>
                <a:cxn ang="0">
                  <a:pos x="4" y="242"/>
                </a:cxn>
                <a:cxn ang="0">
                  <a:pos x="24" y="296"/>
                </a:cxn>
                <a:cxn ang="0">
                  <a:pos x="58" y="342"/>
                </a:cxn>
                <a:cxn ang="0">
                  <a:pos x="104" y="378"/>
                </a:cxn>
                <a:cxn ang="0">
                  <a:pos x="160" y="398"/>
                </a:cxn>
                <a:cxn ang="0">
                  <a:pos x="200" y="402"/>
                </a:cxn>
                <a:cxn ang="0">
                  <a:pos x="260" y="392"/>
                </a:cxn>
                <a:cxn ang="0">
                  <a:pos x="312" y="368"/>
                </a:cxn>
                <a:cxn ang="0">
                  <a:pos x="354" y="328"/>
                </a:cxn>
                <a:cxn ang="0">
                  <a:pos x="384" y="280"/>
                </a:cxn>
                <a:cxn ang="0">
                  <a:pos x="398" y="222"/>
                </a:cxn>
                <a:cxn ang="0">
                  <a:pos x="398" y="180"/>
                </a:cxn>
                <a:cxn ang="0">
                  <a:pos x="384" y="122"/>
                </a:cxn>
                <a:cxn ang="0">
                  <a:pos x="354" y="74"/>
                </a:cxn>
                <a:cxn ang="0">
                  <a:pos x="312" y="34"/>
                </a:cxn>
                <a:cxn ang="0">
                  <a:pos x="260" y="10"/>
                </a:cxn>
                <a:cxn ang="0">
                  <a:pos x="200" y="0"/>
                </a:cxn>
                <a:cxn ang="0">
                  <a:pos x="200" y="368"/>
                </a:cxn>
                <a:cxn ang="0">
                  <a:pos x="150" y="360"/>
                </a:cxn>
                <a:cxn ang="0">
                  <a:pos x="106" y="338"/>
                </a:cxn>
                <a:cxn ang="0">
                  <a:pos x="72" y="306"/>
                </a:cxn>
                <a:cxn ang="0">
                  <a:pos x="46" y="266"/>
                </a:cxn>
                <a:cxn ang="0">
                  <a:pos x="34" y="218"/>
                </a:cxn>
                <a:cxn ang="0">
                  <a:pos x="34" y="184"/>
                </a:cxn>
                <a:cxn ang="0">
                  <a:pos x="46" y="136"/>
                </a:cxn>
                <a:cxn ang="0">
                  <a:pos x="72" y="96"/>
                </a:cxn>
                <a:cxn ang="0">
                  <a:pos x="106" y="64"/>
                </a:cxn>
                <a:cxn ang="0">
                  <a:pos x="150" y="42"/>
                </a:cxn>
                <a:cxn ang="0">
                  <a:pos x="200" y="34"/>
                </a:cxn>
                <a:cxn ang="0">
                  <a:pos x="234" y="38"/>
                </a:cxn>
                <a:cxn ang="0">
                  <a:pos x="278" y="54"/>
                </a:cxn>
                <a:cxn ang="0">
                  <a:pos x="318" y="84"/>
                </a:cxn>
                <a:cxn ang="0">
                  <a:pos x="346" y="122"/>
                </a:cxn>
                <a:cxn ang="0">
                  <a:pos x="362" y="168"/>
                </a:cxn>
                <a:cxn ang="0">
                  <a:pos x="366" y="200"/>
                </a:cxn>
                <a:cxn ang="0">
                  <a:pos x="358" y="250"/>
                </a:cxn>
                <a:cxn ang="0">
                  <a:pos x="338" y="294"/>
                </a:cxn>
                <a:cxn ang="0">
                  <a:pos x="306" y="330"/>
                </a:cxn>
                <a:cxn ang="0">
                  <a:pos x="264" y="354"/>
                </a:cxn>
                <a:cxn ang="0">
                  <a:pos x="216" y="366"/>
                </a:cxn>
              </a:cxnLst>
              <a:rect l="0" t="0" r="r" b="b"/>
              <a:pathLst>
                <a:path w="400" h="402">
                  <a:moveTo>
                    <a:pt x="200" y="0"/>
                  </a:moveTo>
                  <a:lnTo>
                    <a:pt x="200" y="0"/>
                  </a:lnTo>
                  <a:lnTo>
                    <a:pt x="180" y="2"/>
                  </a:lnTo>
                  <a:lnTo>
                    <a:pt x="160" y="4"/>
                  </a:lnTo>
                  <a:lnTo>
                    <a:pt x="140" y="10"/>
                  </a:lnTo>
                  <a:lnTo>
                    <a:pt x="122" y="16"/>
                  </a:lnTo>
                  <a:lnTo>
                    <a:pt x="104" y="24"/>
                  </a:lnTo>
                  <a:lnTo>
                    <a:pt x="88" y="34"/>
                  </a:lnTo>
                  <a:lnTo>
                    <a:pt x="72" y="46"/>
                  </a:lnTo>
                  <a:lnTo>
                    <a:pt x="58" y="60"/>
                  </a:lnTo>
                  <a:lnTo>
                    <a:pt x="44" y="74"/>
                  </a:lnTo>
                  <a:lnTo>
                    <a:pt x="34" y="88"/>
                  </a:lnTo>
                  <a:lnTo>
                    <a:pt x="24" y="106"/>
                  </a:lnTo>
                  <a:lnTo>
                    <a:pt x="14" y="122"/>
                  </a:lnTo>
                  <a:lnTo>
                    <a:pt x="8" y="142"/>
                  </a:lnTo>
                  <a:lnTo>
                    <a:pt x="4" y="160"/>
                  </a:lnTo>
                  <a:lnTo>
                    <a:pt x="0" y="180"/>
                  </a:lnTo>
                  <a:lnTo>
                    <a:pt x="0" y="200"/>
                  </a:lnTo>
                  <a:lnTo>
                    <a:pt x="0" y="200"/>
                  </a:lnTo>
                  <a:lnTo>
                    <a:pt x="0" y="222"/>
                  </a:lnTo>
                  <a:lnTo>
                    <a:pt x="4" y="242"/>
                  </a:lnTo>
                  <a:lnTo>
                    <a:pt x="8" y="260"/>
                  </a:lnTo>
                  <a:lnTo>
                    <a:pt x="14" y="280"/>
                  </a:lnTo>
                  <a:lnTo>
                    <a:pt x="24" y="296"/>
                  </a:lnTo>
                  <a:lnTo>
                    <a:pt x="34" y="314"/>
                  </a:lnTo>
                  <a:lnTo>
                    <a:pt x="44" y="328"/>
                  </a:lnTo>
                  <a:lnTo>
                    <a:pt x="58" y="342"/>
                  </a:lnTo>
                  <a:lnTo>
                    <a:pt x="72" y="356"/>
                  </a:lnTo>
                  <a:lnTo>
                    <a:pt x="88" y="368"/>
                  </a:lnTo>
                  <a:lnTo>
                    <a:pt x="104" y="378"/>
                  </a:lnTo>
                  <a:lnTo>
                    <a:pt x="122" y="386"/>
                  </a:lnTo>
                  <a:lnTo>
                    <a:pt x="140" y="392"/>
                  </a:lnTo>
                  <a:lnTo>
                    <a:pt x="160" y="398"/>
                  </a:lnTo>
                  <a:lnTo>
                    <a:pt x="180" y="400"/>
                  </a:lnTo>
                  <a:lnTo>
                    <a:pt x="200" y="402"/>
                  </a:lnTo>
                  <a:lnTo>
                    <a:pt x="200" y="402"/>
                  </a:lnTo>
                  <a:lnTo>
                    <a:pt x="220" y="400"/>
                  </a:lnTo>
                  <a:lnTo>
                    <a:pt x="240" y="398"/>
                  </a:lnTo>
                  <a:lnTo>
                    <a:pt x="260" y="392"/>
                  </a:lnTo>
                  <a:lnTo>
                    <a:pt x="278" y="386"/>
                  </a:lnTo>
                  <a:lnTo>
                    <a:pt x="296" y="378"/>
                  </a:lnTo>
                  <a:lnTo>
                    <a:pt x="312" y="368"/>
                  </a:lnTo>
                  <a:lnTo>
                    <a:pt x="328" y="356"/>
                  </a:lnTo>
                  <a:lnTo>
                    <a:pt x="342" y="342"/>
                  </a:lnTo>
                  <a:lnTo>
                    <a:pt x="354" y="328"/>
                  </a:lnTo>
                  <a:lnTo>
                    <a:pt x="366" y="314"/>
                  </a:lnTo>
                  <a:lnTo>
                    <a:pt x="376" y="296"/>
                  </a:lnTo>
                  <a:lnTo>
                    <a:pt x="384" y="280"/>
                  </a:lnTo>
                  <a:lnTo>
                    <a:pt x="390" y="260"/>
                  </a:lnTo>
                  <a:lnTo>
                    <a:pt x="396" y="242"/>
                  </a:lnTo>
                  <a:lnTo>
                    <a:pt x="398" y="222"/>
                  </a:lnTo>
                  <a:lnTo>
                    <a:pt x="400" y="200"/>
                  </a:lnTo>
                  <a:lnTo>
                    <a:pt x="400" y="200"/>
                  </a:lnTo>
                  <a:lnTo>
                    <a:pt x="398" y="180"/>
                  </a:lnTo>
                  <a:lnTo>
                    <a:pt x="396" y="160"/>
                  </a:lnTo>
                  <a:lnTo>
                    <a:pt x="390" y="142"/>
                  </a:lnTo>
                  <a:lnTo>
                    <a:pt x="384" y="122"/>
                  </a:lnTo>
                  <a:lnTo>
                    <a:pt x="376" y="106"/>
                  </a:lnTo>
                  <a:lnTo>
                    <a:pt x="366" y="88"/>
                  </a:lnTo>
                  <a:lnTo>
                    <a:pt x="354" y="74"/>
                  </a:lnTo>
                  <a:lnTo>
                    <a:pt x="342" y="60"/>
                  </a:lnTo>
                  <a:lnTo>
                    <a:pt x="328" y="46"/>
                  </a:lnTo>
                  <a:lnTo>
                    <a:pt x="312" y="34"/>
                  </a:lnTo>
                  <a:lnTo>
                    <a:pt x="296" y="24"/>
                  </a:lnTo>
                  <a:lnTo>
                    <a:pt x="278" y="16"/>
                  </a:lnTo>
                  <a:lnTo>
                    <a:pt x="260" y="10"/>
                  </a:lnTo>
                  <a:lnTo>
                    <a:pt x="240" y="4"/>
                  </a:lnTo>
                  <a:lnTo>
                    <a:pt x="220" y="2"/>
                  </a:lnTo>
                  <a:lnTo>
                    <a:pt x="200" y="0"/>
                  </a:lnTo>
                  <a:lnTo>
                    <a:pt x="200" y="0"/>
                  </a:lnTo>
                  <a:close/>
                  <a:moveTo>
                    <a:pt x="200" y="368"/>
                  </a:moveTo>
                  <a:lnTo>
                    <a:pt x="200" y="368"/>
                  </a:lnTo>
                  <a:lnTo>
                    <a:pt x="182" y="366"/>
                  </a:lnTo>
                  <a:lnTo>
                    <a:pt x="166" y="364"/>
                  </a:lnTo>
                  <a:lnTo>
                    <a:pt x="150" y="360"/>
                  </a:lnTo>
                  <a:lnTo>
                    <a:pt x="134" y="354"/>
                  </a:lnTo>
                  <a:lnTo>
                    <a:pt x="120" y="348"/>
                  </a:lnTo>
                  <a:lnTo>
                    <a:pt x="106" y="338"/>
                  </a:lnTo>
                  <a:lnTo>
                    <a:pt x="94" y="330"/>
                  </a:lnTo>
                  <a:lnTo>
                    <a:pt x="82" y="318"/>
                  </a:lnTo>
                  <a:lnTo>
                    <a:pt x="72" y="306"/>
                  </a:lnTo>
                  <a:lnTo>
                    <a:pt x="62" y="294"/>
                  </a:lnTo>
                  <a:lnTo>
                    <a:pt x="54" y="280"/>
                  </a:lnTo>
                  <a:lnTo>
                    <a:pt x="46" y="266"/>
                  </a:lnTo>
                  <a:lnTo>
                    <a:pt x="40" y="250"/>
                  </a:lnTo>
                  <a:lnTo>
                    <a:pt x="36" y="234"/>
                  </a:lnTo>
                  <a:lnTo>
                    <a:pt x="34" y="218"/>
                  </a:lnTo>
                  <a:lnTo>
                    <a:pt x="34" y="200"/>
                  </a:lnTo>
                  <a:lnTo>
                    <a:pt x="34" y="200"/>
                  </a:lnTo>
                  <a:lnTo>
                    <a:pt x="34" y="184"/>
                  </a:lnTo>
                  <a:lnTo>
                    <a:pt x="36" y="168"/>
                  </a:lnTo>
                  <a:lnTo>
                    <a:pt x="40" y="152"/>
                  </a:lnTo>
                  <a:lnTo>
                    <a:pt x="46" y="136"/>
                  </a:lnTo>
                  <a:lnTo>
                    <a:pt x="54" y="122"/>
                  </a:lnTo>
                  <a:lnTo>
                    <a:pt x="62" y="108"/>
                  </a:lnTo>
                  <a:lnTo>
                    <a:pt x="72" y="96"/>
                  </a:lnTo>
                  <a:lnTo>
                    <a:pt x="82" y="84"/>
                  </a:lnTo>
                  <a:lnTo>
                    <a:pt x="94" y="72"/>
                  </a:lnTo>
                  <a:lnTo>
                    <a:pt x="106" y="64"/>
                  </a:lnTo>
                  <a:lnTo>
                    <a:pt x="120" y="54"/>
                  </a:lnTo>
                  <a:lnTo>
                    <a:pt x="134" y="48"/>
                  </a:lnTo>
                  <a:lnTo>
                    <a:pt x="150" y="42"/>
                  </a:lnTo>
                  <a:lnTo>
                    <a:pt x="166" y="38"/>
                  </a:lnTo>
                  <a:lnTo>
                    <a:pt x="182" y="36"/>
                  </a:lnTo>
                  <a:lnTo>
                    <a:pt x="200" y="34"/>
                  </a:lnTo>
                  <a:lnTo>
                    <a:pt x="200" y="34"/>
                  </a:lnTo>
                  <a:lnTo>
                    <a:pt x="216" y="36"/>
                  </a:lnTo>
                  <a:lnTo>
                    <a:pt x="234" y="38"/>
                  </a:lnTo>
                  <a:lnTo>
                    <a:pt x="250" y="42"/>
                  </a:lnTo>
                  <a:lnTo>
                    <a:pt x="264" y="48"/>
                  </a:lnTo>
                  <a:lnTo>
                    <a:pt x="278" y="54"/>
                  </a:lnTo>
                  <a:lnTo>
                    <a:pt x="292" y="64"/>
                  </a:lnTo>
                  <a:lnTo>
                    <a:pt x="306" y="72"/>
                  </a:lnTo>
                  <a:lnTo>
                    <a:pt x="318" y="84"/>
                  </a:lnTo>
                  <a:lnTo>
                    <a:pt x="328" y="96"/>
                  </a:lnTo>
                  <a:lnTo>
                    <a:pt x="338" y="108"/>
                  </a:lnTo>
                  <a:lnTo>
                    <a:pt x="346" y="122"/>
                  </a:lnTo>
                  <a:lnTo>
                    <a:pt x="352" y="136"/>
                  </a:lnTo>
                  <a:lnTo>
                    <a:pt x="358" y="152"/>
                  </a:lnTo>
                  <a:lnTo>
                    <a:pt x="362" y="168"/>
                  </a:lnTo>
                  <a:lnTo>
                    <a:pt x="366" y="184"/>
                  </a:lnTo>
                  <a:lnTo>
                    <a:pt x="366" y="200"/>
                  </a:lnTo>
                  <a:lnTo>
                    <a:pt x="366" y="200"/>
                  </a:lnTo>
                  <a:lnTo>
                    <a:pt x="366" y="218"/>
                  </a:lnTo>
                  <a:lnTo>
                    <a:pt x="362" y="234"/>
                  </a:lnTo>
                  <a:lnTo>
                    <a:pt x="358" y="250"/>
                  </a:lnTo>
                  <a:lnTo>
                    <a:pt x="352" y="266"/>
                  </a:lnTo>
                  <a:lnTo>
                    <a:pt x="346" y="280"/>
                  </a:lnTo>
                  <a:lnTo>
                    <a:pt x="338" y="294"/>
                  </a:lnTo>
                  <a:lnTo>
                    <a:pt x="328" y="306"/>
                  </a:lnTo>
                  <a:lnTo>
                    <a:pt x="318" y="318"/>
                  </a:lnTo>
                  <a:lnTo>
                    <a:pt x="306" y="330"/>
                  </a:lnTo>
                  <a:lnTo>
                    <a:pt x="292" y="338"/>
                  </a:lnTo>
                  <a:lnTo>
                    <a:pt x="278" y="348"/>
                  </a:lnTo>
                  <a:lnTo>
                    <a:pt x="264" y="354"/>
                  </a:lnTo>
                  <a:lnTo>
                    <a:pt x="250" y="360"/>
                  </a:lnTo>
                  <a:lnTo>
                    <a:pt x="234" y="364"/>
                  </a:lnTo>
                  <a:lnTo>
                    <a:pt x="216" y="366"/>
                  </a:lnTo>
                  <a:lnTo>
                    <a:pt x="200" y="368"/>
                  </a:lnTo>
                  <a:lnTo>
                    <a:pt x="200" y="36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1400" dirty="0">
                <a:solidFill>
                  <a:prstClr val="black"/>
                </a:solidFill>
              </a:endParaRPr>
            </a:p>
          </p:txBody>
        </p:sp>
      </p:grpSp>
      <p:sp>
        <p:nvSpPr>
          <p:cNvPr id="15" name="Oval 14"/>
          <p:cNvSpPr/>
          <p:nvPr/>
        </p:nvSpPr>
        <p:spPr>
          <a:xfrm>
            <a:off x="6329545" y="1300303"/>
            <a:ext cx="2612574" cy="2615184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5" descr="C:\Users\lopezga\Documents\a-FY14\Icons 2014\MIsc_Icons\Certificate_small-usage\Certificate_small-usage_RGB\Certificate_small-usage_RGB_white_NT.png"/>
          <p:cNvPicPr preferRelativeResize="0"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0113" y="2348296"/>
            <a:ext cx="305023" cy="286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 Placeholder 16"/>
          <p:cNvSpPr>
            <a:spLocks noGrp="1"/>
          </p:cNvSpPr>
          <p:nvPr>
            <p:ph type="body" sz="quarter" idx="11"/>
          </p:nvPr>
        </p:nvSpPr>
        <p:spPr>
          <a:xfrm>
            <a:off x="497571" y="637811"/>
            <a:ext cx="8278244" cy="3191082"/>
          </a:xfrm>
        </p:spPr>
        <p:txBody>
          <a:bodyPr/>
          <a:lstStyle/>
          <a:p>
            <a:pPr lvl="1">
              <a:lnSpc>
                <a:spcPct val="200000"/>
              </a:lnSpc>
              <a:buClr>
                <a:srgbClr val="0070C0"/>
              </a:buClr>
              <a:buFont typeface="Wingdings" panose="05000000000000000000" pitchFamily="2" charset="2"/>
              <a:buChar char="ü"/>
            </a:pPr>
            <a:endParaRPr lang="en-US" sz="1400" dirty="0" smtClean="0">
              <a:solidFill>
                <a:srgbClr val="0070C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285750" lvl="1" indent="-285750">
              <a:lnSpc>
                <a:spcPct val="200000"/>
              </a:lnSpc>
              <a:buClr>
                <a:srgbClr val="0070C0"/>
              </a:buClr>
              <a:buFont typeface="Wingdings" panose="05000000000000000000" pitchFamily="2" charset="2"/>
              <a:buChar char="Ø"/>
            </a:pPr>
            <a:r>
              <a:rPr lang="en-US" sz="1400" dirty="0" smtClean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What is Big Data</a:t>
            </a:r>
            <a:endParaRPr lang="en-US" sz="1400" dirty="0">
              <a:solidFill>
                <a:srgbClr val="0070C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285750" lvl="1" indent="-285750">
              <a:lnSpc>
                <a:spcPct val="200000"/>
              </a:lnSpc>
              <a:buClr>
                <a:srgbClr val="0070C0"/>
              </a:buClr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1400" dirty="0" smtClean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Hadoop: A synonym for Big Data</a:t>
            </a:r>
            <a:endParaRPr lang="en-US" sz="1400" dirty="0">
              <a:solidFill>
                <a:srgbClr val="0070C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285750" lvl="1" indent="-285750">
              <a:lnSpc>
                <a:spcPct val="200000"/>
              </a:lnSpc>
              <a:buClr>
                <a:srgbClr val="0070C0"/>
              </a:buClr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1400" dirty="0" smtClean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Hadoop High Availability</a:t>
            </a:r>
          </a:p>
          <a:p>
            <a:pPr marL="285750" lvl="1" indent="-285750">
              <a:lnSpc>
                <a:spcPct val="200000"/>
              </a:lnSpc>
              <a:buClr>
                <a:srgbClr val="0070C0"/>
              </a:buClr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1400" dirty="0" smtClean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Hadoop as a Data Warehouse</a:t>
            </a:r>
            <a:endParaRPr lang="en-US" sz="1400" dirty="0">
              <a:solidFill>
                <a:srgbClr val="0070C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285750" lvl="1" indent="-285750">
              <a:lnSpc>
                <a:spcPct val="200000"/>
              </a:lnSpc>
              <a:buClr>
                <a:srgbClr val="0070C0"/>
              </a:buClr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1400" dirty="0" smtClean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Hands-On: Achieving NameNode and YARN high availability</a:t>
            </a:r>
          </a:p>
          <a:p>
            <a:pPr marL="285750" lvl="1" indent="-285750">
              <a:lnSpc>
                <a:spcPct val="200000"/>
              </a:lnSpc>
              <a:buClr>
                <a:srgbClr val="0070C0"/>
              </a:buClr>
              <a:buFont typeface="Wingdings" panose="05000000000000000000" pitchFamily="2" charset="2"/>
              <a:buChar char="Ø"/>
            </a:pPr>
            <a:r>
              <a:rPr lang="en-US" sz="1400" dirty="0" smtClean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Hands-On: Securing through ACL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4996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287844978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454" name="think-cell Slide" r:id="rId4" imgW="360" imgH="360" progId="">
                  <p:embed/>
                </p:oleObj>
              </mc:Choice>
              <mc:Fallback>
                <p:oleObj name="think-cell Slide" r:id="rId4" imgW="360" imgH="360" progId="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48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48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Thank You …</a:t>
            </a:r>
          </a:p>
          <a:p>
            <a:endParaRPr lang="en-US" sz="3200" b="1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32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  Questions/Queries/Feedback</a:t>
            </a:r>
            <a:endParaRPr lang="en-US" sz="32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000" b="1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    Recording and presentation will be made available to you within 24 hours</a:t>
            </a:r>
            <a:endParaRPr lang="en-US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6185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985900" y="818697"/>
            <a:ext cx="7562652" cy="4120520"/>
            <a:chOff x="827470" y="1068042"/>
            <a:chExt cx="9360789" cy="5269454"/>
          </a:xfrm>
        </p:grpSpPr>
        <p:sp>
          <p:nvSpPr>
            <p:cNvPr id="11" name="Rounded Rectangle 10"/>
            <p:cNvSpPr/>
            <p:nvPr/>
          </p:nvSpPr>
          <p:spPr>
            <a:xfrm>
              <a:off x="2511380" y="3520561"/>
              <a:ext cx="1468192" cy="682580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NN Active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6823656" y="3520561"/>
              <a:ext cx="1468192" cy="682580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NN Standby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2691685" y="5164428"/>
              <a:ext cx="5600163" cy="82424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4" name="Flowchart: Magnetic Disk 13"/>
            <p:cNvSpPr/>
            <p:nvPr/>
          </p:nvSpPr>
          <p:spPr>
            <a:xfrm>
              <a:off x="2949262" y="5331854"/>
              <a:ext cx="1030310" cy="566670"/>
            </a:xfrm>
            <a:prstGeom prst="flowChartMagneticDisk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DN 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5" name="Flowchart: Magnetic Disk 14"/>
            <p:cNvSpPr/>
            <p:nvPr/>
          </p:nvSpPr>
          <p:spPr>
            <a:xfrm>
              <a:off x="4144851" y="5331854"/>
              <a:ext cx="1030310" cy="566670"/>
            </a:xfrm>
            <a:prstGeom prst="flowChartMagneticDisk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DN 2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Flowchart: Magnetic Disk 15"/>
            <p:cNvSpPr/>
            <p:nvPr/>
          </p:nvSpPr>
          <p:spPr>
            <a:xfrm>
              <a:off x="6939566" y="5331854"/>
              <a:ext cx="1030310" cy="566670"/>
            </a:xfrm>
            <a:prstGeom prst="flowChartMagneticDisk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DN n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7" name="Straight Connector 16"/>
            <p:cNvCxnSpPr/>
            <p:nvPr/>
          </p:nvCxnSpPr>
          <p:spPr>
            <a:xfrm>
              <a:off x="5471374" y="5615189"/>
              <a:ext cx="1249251" cy="0"/>
            </a:xfrm>
            <a:prstGeom prst="line">
              <a:avLst/>
            </a:prstGeom>
            <a:ln w="38100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Group 17"/>
            <p:cNvGrpSpPr/>
            <p:nvPr/>
          </p:nvGrpSpPr>
          <p:grpSpPr>
            <a:xfrm>
              <a:off x="4735166" y="2373394"/>
              <a:ext cx="1304432" cy="990010"/>
              <a:chOff x="4580618" y="2373394"/>
              <a:chExt cx="1304432" cy="990010"/>
            </a:xfrm>
            <a:solidFill>
              <a:schemeClr val="accent2">
                <a:lumMod val="75000"/>
              </a:schemeClr>
            </a:solidFill>
          </p:grpSpPr>
          <p:sp>
            <p:nvSpPr>
              <p:cNvPr id="43" name="Flowchart: Magnetic Disk 42"/>
              <p:cNvSpPr/>
              <p:nvPr/>
            </p:nvSpPr>
            <p:spPr>
              <a:xfrm>
                <a:off x="4580618" y="2373394"/>
                <a:ext cx="1215406" cy="706675"/>
              </a:xfrm>
              <a:prstGeom prst="flowChartMagneticDisk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4" name="Flowchart: Magnetic Disk 43"/>
              <p:cNvSpPr/>
              <p:nvPr/>
            </p:nvSpPr>
            <p:spPr>
              <a:xfrm>
                <a:off x="4669643" y="2656729"/>
                <a:ext cx="1215407" cy="706675"/>
              </a:xfrm>
              <a:prstGeom prst="flowChartMagneticDisk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bg1"/>
                    </a:solidFill>
                  </a:rPr>
                  <a:t>Shared storage</a:t>
                </a:r>
                <a:endParaRPr lang="en-US" sz="1600" dirty="0">
                  <a:solidFill>
                    <a:schemeClr val="bg1"/>
                  </a:solidFill>
                </a:endParaRPr>
              </a:p>
            </p:txBody>
          </p:sp>
        </p:grpSp>
        <p:cxnSp>
          <p:nvCxnSpPr>
            <p:cNvPr id="19" name="Straight Arrow Connector 18"/>
            <p:cNvCxnSpPr>
              <a:stCxn id="11" idx="3"/>
            </p:cNvCxnSpPr>
            <p:nvPr/>
          </p:nvCxnSpPr>
          <p:spPr>
            <a:xfrm flipV="1">
              <a:off x="3979572" y="3385131"/>
              <a:ext cx="1195589" cy="476720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>
              <a:stCxn id="12" idx="1"/>
            </p:cNvCxnSpPr>
            <p:nvPr/>
          </p:nvCxnSpPr>
          <p:spPr>
            <a:xfrm flipH="1" flipV="1">
              <a:off x="5728954" y="3385132"/>
              <a:ext cx="1094702" cy="476719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Snip Single Corner Rectangle 20"/>
            <p:cNvSpPr/>
            <p:nvPr/>
          </p:nvSpPr>
          <p:spPr>
            <a:xfrm>
              <a:off x="1590712" y="2105004"/>
              <a:ext cx="2004111" cy="839474"/>
            </a:xfrm>
            <a:prstGeom prst="snip1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chemeClr val="tx1"/>
                  </a:solidFill>
                </a:rPr>
                <a:t>Failover Controller</a:t>
              </a:r>
            </a:p>
            <a:p>
              <a:pPr algn="ctr"/>
              <a:r>
                <a:rPr lang="en-US" sz="1400" dirty="0" smtClean="0">
                  <a:solidFill>
                    <a:schemeClr val="tx1"/>
                  </a:solidFill>
                </a:rPr>
                <a:t>Active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2" name="Parallelogram 21"/>
            <p:cNvSpPr/>
            <p:nvPr/>
          </p:nvSpPr>
          <p:spPr>
            <a:xfrm>
              <a:off x="3837904" y="1068946"/>
              <a:ext cx="739462" cy="528034"/>
            </a:xfrm>
            <a:prstGeom prst="parallelogram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ZK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3" name="Parallelogram 22"/>
            <p:cNvSpPr/>
            <p:nvPr/>
          </p:nvSpPr>
          <p:spPr>
            <a:xfrm>
              <a:off x="4731912" y="1068042"/>
              <a:ext cx="739462" cy="528034"/>
            </a:xfrm>
            <a:prstGeom prst="parallelogram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ZK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4" name="Parallelogram 23"/>
            <p:cNvSpPr/>
            <p:nvPr/>
          </p:nvSpPr>
          <p:spPr>
            <a:xfrm>
              <a:off x="6268792" y="1068042"/>
              <a:ext cx="739462" cy="528034"/>
            </a:xfrm>
            <a:prstGeom prst="parallelogram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ZK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25" name="Straight Connector 24"/>
            <p:cNvCxnSpPr/>
            <p:nvPr/>
          </p:nvCxnSpPr>
          <p:spPr>
            <a:xfrm>
              <a:off x="5574405" y="1332059"/>
              <a:ext cx="521594" cy="0"/>
            </a:xfrm>
            <a:prstGeom prst="line">
              <a:avLst/>
            </a:prstGeom>
            <a:ln w="38100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 flipV="1">
              <a:off x="2883458" y="1500740"/>
              <a:ext cx="888643" cy="522952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/>
            <p:nvPr/>
          </p:nvCxnSpPr>
          <p:spPr>
            <a:xfrm flipH="1" flipV="1">
              <a:off x="7014697" y="1405559"/>
              <a:ext cx="790975" cy="500513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/>
            <p:nvPr/>
          </p:nvCxnSpPr>
          <p:spPr>
            <a:xfrm>
              <a:off x="3080868" y="2930689"/>
              <a:ext cx="444321" cy="590415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/>
            <p:nvPr/>
          </p:nvCxnSpPr>
          <p:spPr>
            <a:xfrm flipH="1">
              <a:off x="7385079" y="2852870"/>
              <a:ext cx="420593" cy="608302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Right Arrow 29"/>
            <p:cNvSpPr/>
            <p:nvPr/>
          </p:nvSpPr>
          <p:spPr>
            <a:xfrm rot="13024687">
              <a:off x="3251616" y="4521832"/>
              <a:ext cx="1026769" cy="317343"/>
            </a:xfrm>
            <a:prstGeom prst="rightArrow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1" name="Right Arrow 30"/>
            <p:cNvSpPr/>
            <p:nvPr/>
          </p:nvSpPr>
          <p:spPr>
            <a:xfrm rot="19198917">
              <a:off x="6806746" y="4509125"/>
              <a:ext cx="1026769" cy="317343"/>
            </a:xfrm>
            <a:prstGeom prst="rightArrow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2" name="Bent Arrow 31"/>
            <p:cNvSpPr/>
            <p:nvPr/>
          </p:nvSpPr>
          <p:spPr>
            <a:xfrm rot="10800000" flipH="1">
              <a:off x="1944986" y="2958559"/>
              <a:ext cx="493693" cy="1125090"/>
            </a:xfrm>
            <a:prstGeom prst="bentArrow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3" name="Snip Single Corner Rectangle 32"/>
            <p:cNvSpPr/>
            <p:nvPr/>
          </p:nvSpPr>
          <p:spPr>
            <a:xfrm>
              <a:off x="7217098" y="1996225"/>
              <a:ext cx="2023628" cy="785084"/>
            </a:xfrm>
            <a:prstGeom prst="snip1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chemeClr val="tx1"/>
                  </a:solidFill>
                </a:rPr>
                <a:t>Failover Controller Standby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34" name="Bent Arrow 33"/>
            <p:cNvSpPr/>
            <p:nvPr/>
          </p:nvSpPr>
          <p:spPr>
            <a:xfrm rot="10800000">
              <a:off x="8390586" y="2822587"/>
              <a:ext cx="493690" cy="1125090"/>
            </a:xfrm>
            <a:prstGeom prst="bentArrow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2068191" y="1418663"/>
              <a:ext cx="1357592" cy="4329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/>
                <a:t>Heartbeat</a:t>
              </a:r>
              <a:endParaRPr lang="en-US" sz="1600" dirty="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7489065" y="1418663"/>
              <a:ext cx="1330521" cy="3935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Heartbeat</a:t>
              </a:r>
              <a:endParaRPr lang="en-US" sz="1400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9058142" y="2905257"/>
              <a:ext cx="113011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/>
                <a:t>Monitors NN’s Health</a:t>
              </a:r>
              <a:endParaRPr lang="en-US" sz="1600" dirty="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827470" y="2899721"/>
              <a:ext cx="113011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/>
                <a:t>Monitors NN’s Health</a:t>
              </a:r>
              <a:endParaRPr lang="en-US" sz="1600" dirty="0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3834699" y="4451111"/>
              <a:ext cx="3425779" cy="5903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Block Reports to Active and standby NN: Update </a:t>
              </a:r>
              <a:r>
                <a:rPr lang="en-US" sz="1200" dirty="0" err="1" smtClean="0"/>
                <a:t>cmds</a:t>
              </a:r>
              <a:r>
                <a:rPr lang="en-US" sz="1200" dirty="0" smtClean="0"/>
                <a:t> from one</a:t>
              </a:r>
              <a:endParaRPr lang="en-US" sz="1200" dirty="0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4715368" y="3454575"/>
              <a:ext cx="1902320" cy="9446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 smtClean="0"/>
                <a:t>Sharead</a:t>
              </a:r>
              <a:r>
                <a:rPr lang="en-US" sz="1400" dirty="0" smtClean="0"/>
                <a:t> NN state with single writer</a:t>
              </a:r>
            </a:p>
            <a:p>
              <a:r>
                <a:rPr lang="en-US" sz="1400" dirty="0" smtClean="0"/>
                <a:t>(fencing)</a:t>
              </a:r>
              <a:endParaRPr lang="en-US" sz="1400" dirty="0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4152096" y="5998942"/>
              <a:ext cx="342578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/>
                <a:t>HDFS</a:t>
              </a:r>
              <a:endParaRPr lang="en-US" sz="1600" dirty="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2100325" y="2857596"/>
              <a:ext cx="113011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 smtClean="0"/>
                <a:t>Cmds</a:t>
              </a:r>
              <a:endParaRPr 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454664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6" name="Rectangle 125"/>
          <p:cNvSpPr/>
          <p:nvPr/>
        </p:nvSpPr>
        <p:spPr>
          <a:xfrm>
            <a:off x="1035543" y="3593805"/>
            <a:ext cx="7586056" cy="815112"/>
          </a:xfrm>
          <a:prstGeom prst="rect">
            <a:avLst/>
          </a:prstGeom>
          <a:solidFill>
            <a:srgbClr val="E7E6E6"/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27" name="Group 126"/>
          <p:cNvGrpSpPr/>
          <p:nvPr/>
        </p:nvGrpSpPr>
        <p:grpSpPr>
          <a:xfrm>
            <a:off x="1243523" y="3626199"/>
            <a:ext cx="1941268" cy="686078"/>
            <a:chOff x="2006958" y="4108361"/>
            <a:chExt cx="2094963" cy="978794"/>
          </a:xfrm>
        </p:grpSpPr>
        <p:sp>
          <p:nvSpPr>
            <p:cNvPr id="128" name="Oval 127"/>
            <p:cNvSpPr/>
            <p:nvPr/>
          </p:nvSpPr>
          <p:spPr>
            <a:xfrm>
              <a:off x="2582214" y="4108361"/>
              <a:ext cx="1519707" cy="978794"/>
            </a:xfrm>
            <a:prstGeom prst="ellipse">
              <a:avLst/>
            </a:prstGeom>
            <a:solidFill>
              <a:srgbClr val="ED7D31">
                <a:lumMod val="50000"/>
              </a:srgbClr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ZooKeeper</a:t>
              </a:r>
              <a:endPara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9" name="Oval 128"/>
            <p:cNvSpPr/>
            <p:nvPr/>
          </p:nvSpPr>
          <p:spPr>
            <a:xfrm>
              <a:off x="2006958" y="4649273"/>
              <a:ext cx="1150512" cy="437882"/>
            </a:xfrm>
            <a:prstGeom prst="ellipse">
              <a:avLst/>
            </a:prstGeom>
            <a:solidFill>
              <a:srgbClr val="5B9BD5">
                <a:lumMod val="50000"/>
              </a:srgbClr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RMState</a:t>
              </a:r>
              <a:endPara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30" name="Group 129"/>
          <p:cNvGrpSpPr/>
          <p:nvPr/>
        </p:nvGrpSpPr>
        <p:grpSpPr>
          <a:xfrm>
            <a:off x="6438002" y="3626199"/>
            <a:ext cx="1941268" cy="686078"/>
            <a:chOff x="7201437" y="4108361"/>
            <a:chExt cx="2094963" cy="978794"/>
          </a:xfrm>
        </p:grpSpPr>
        <p:sp>
          <p:nvSpPr>
            <p:cNvPr id="131" name="Oval 130"/>
            <p:cNvSpPr/>
            <p:nvPr/>
          </p:nvSpPr>
          <p:spPr>
            <a:xfrm>
              <a:off x="7776693" y="4108361"/>
              <a:ext cx="1519707" cy="978794"/>
            </a:xfrm>
            <a:prstGeom prst="ellipse">
              <a:avLst/>
            </a:prstGeom>
            <a:solidFill>
              <a:srgbClr val="ED7D31">
                <a:lumMod val="50000"/>
              </a:srgbClr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ZooKeeper</a:t>
              </a:r>
              <a:endPara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2" name="Oval 131"/>
            <p:cNvSpPr/>
            <p:nvPr/>
          </p:nvSpPr>
          <p:spPr>
            <a:xfrm>
              <a:off x="7201437" y="4649273"/>
              <a:ext cx="1150512" cy="437882"/>
            </a:xfrm>
            <a:prstGeom prst="ellipse">
              <a:avLst/>
            </a:prstGeom>
            <a:solidFill>
              <a:srgbClr val="5B9BD5">
                <a:lumMod val="50000"/>
              </a:srgbClr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RMState</a:t>
              </a:r>
              <a:endPara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33" name="Right Arrow 132"/>
          <p:cNvSpPr/>
          <p:nvPr/>
        </p:nvSpPr>
        <p:spPr>
          <a:xfrm>
            <a:off x="4011653" y="1829876"/>
            <a:ext cx="1026326" cy="180546"/>
          </a:xfrm>
          <a:prstGeom prst="rightArrow">
            <a:avLst/>
          </a:prstGeom>
          <a:solidFill>
            <a:srgbClr val="70AD47">
              <a:lumMod val="75000"/>
            </a:srgbClr>
          </a:solidFill>
          <a:ln w="12700" cap="flat" cmpd="sng" algn="ctr">
            <a:solidFill>
              <a:srgbClr val="70AD47">
                <a:lumMod val="75000"/>
              </a:srgbClr>
            </a:solidFill>
            <a:prstDash val="solid"/>
            <a:miter lim="800000"/>
          </a:ln>
          <a:effectLst>
            <a:outerShdw blurRad="76200" dist="12700" dir="8100000" sy="-23000" kx="800400" algn="b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34" name="Group 133"/>
          <p:cNvGrpSpPr/>
          <p:nvPr/>
        </p:nvGrpSpPr>
        <p:grpSpPr>
          <a:xfrm>
            <a:off x="1340119" y="1167063"/>
            <a:ext cx="2515092" cy="1209664"/>
            <a:chOff x="1603420" y="1249251"/>
            <a:chExt cx="2714220" cy="1725769"/>
          </a:xfrm>
        </p:grpSpPr>
        <p:sp>
          <p:nvSpPr>
            <p:cNvPr id="135" name="Isosceles Triangle 134"/>
            <p:cNvSpPr/>
            <p:nvPr/>
          </p:nvSpPr>
          <p:spPr>
            <a:xfrm>
              <a:off x="2472744" y="1249251"/>
              <a:ext cx="1738648" cy="1493949"/>
            </a:xfrm>
            <a:prstGeom prst="triangle">
              <a:avLst/>
            </a:prstGeom>
            <a:solidFill>
              <a:srgbClr val="4472C4">
                <a:lumMod val="75000"/>
              </a:srgbClr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6" name="Rectangle 135"/>
            <p:cNvSpPr/>
            <p:nvPr/>
          </p:nvSpPr>
          <p:spPr>
            <a:xfrm>
              <a:off x="1603420" y="2614412"/>
              <a:ext cx="1738648" cy="360608"/>
            </a:xfrm>
            <a:prstGeom prst="rect">
              <a:avLst/>
            </a:prstGeom>
            <a:solidFill>
              <a:srgbClr val="4472C4">
                <a:lumMod val="75000"/>
              </a:srgbClr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ZKFC</a:t>
              </a:r>
            </a:p>
          </p:txBody>
        </p:sp>
        <p:sp>
          <p:nvSpPr>
            <p:cNvPr id="137" name="Multiply 136"/>
            <p:cNvSpPr/>
            <p:nvPr/>
          </p:nvSpPr>
          <p:spPr>
            <a:xfrm>
              <a:off x="2746419" y="1599942"/>
              <a:ext cx="1191293" cy="914398"/>
            </a:xfrm>
            <a:prstGeom prst="mathMultiply">
              <a:avLst/>
            </a:prstGeom>
            <a:solidFill>
              <a:srgbClr val="C00000"/>
            </a:solidFill>
            <a:ln w="12700" cap="flat" cmpd="sng" algn="ctr">
              <a:solidFill>
                <a:srgbClr val="C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8" name="TextBox 137"/>
            <p:cNvSpPr txBox="1"/>
            <p:nvPr/>
          </p:nvSpPr>
          <p:spPr>
            <a:xfrm>
              <a:off x="2366492" y="2186923"/>
              <a:ext cx="1951148" cy="6147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rPr>
                <a:t>Resource Manager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rPr>
                <a:t>Active</a:t>
              </a:r>
            </a:p>
          </p:txBody>
        </p:sp>
      </p:grpSp>
      <p:grpSp>
        <p:nvGrpSpPr>
          <p:cNvPr id="139" name="Group 138"/>
          <p:cNvGrpSpPr/>
          <p:nvPr/>
        </p:nvGrpSpPr>
        <p:grpSpPr>
          <a:xfrm>
            <a:off x="5198835" y="1198960"/>
            <a:ext cx="2552296" cy="1209664"/>
            <a:chOff x="6907369" y="1249251"/>
            <a:chExt cx="2754370" cy="1725769"/>
          </a:xfrm>
        </p:grpSpPr>
        <p:sp>
          <p:nvSpPr>
            <p:cNvPr id="140" name="Isosceles Triangle 139"/>
            <p:cNvSpPr/>
            <p:nvPr/>
          </p:nvSpPr>
          <p:spPr>
            <a:xfrm>
              <a:off x="7776693" y="1249251"/>
              <a:ext cx="1738648" cy="1493949"/>
            </a:xfrm>
            <a:prstGeom prst="triangle">
              <a:avLst/>
            </a:prstGeom>
            <a:solidFill>
              <a:srgbClr val="4472C4">
                <a:lumMod val="75000"/>
              </a:srgbClr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1" name="Rectangle 140"/>
            <p:cNvSpPr/>
            <p:nvPr/>
          </p:nvSpPr>
          <p:spPr>
            <a:xfrm>
              <a:off x="6907369" y="2614412"/>
              <a:ext cx="1738648" cy="360608"/>
            </a:xfrm>
            <a:prstGeom prst="rect">
              <a:avLst/>
            </a:prstGeom>
            <a:solidFill>
              <a:srgbClr val="4472C4">
                <a:lumMod val="75000"/>
              </a:srgbClr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ZKFC</a:t>
              </a:r>
            </a:p>
          </p:txBody>
        </p:sp>
        <p:sp>
          <p:nvSpPr>
            <p:cNvPr id="142" name="TextBox 141"/>
            <p:cNvSpPr txBox="1"/>
            <p:nvPr/>
          </p:nvSpPr>
          <p:spPr>
            <a:xfrm>
              <a:off x="7693388" y="1768589"/>
              <a:ext cx="1968351" cy="9220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rPr>
                <a:t>Resource 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rPr>
                <a:t>Manager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rPr>
                <a:t>Passive</a:t>
              </a:r>
            </a:p>
          </p:txBody>
        </p:sp>
      </p:grpSp>
      <p:sp>
        <p:nvSpPr>
          <p:cNvPr id="143" name="TextBox 142"/>
          <p:cNvSpPr txBox="1"/>
          <p:nvPr/>
        </p:nvSpPr>
        <p:spPr>
          <a:xfrm>
            <a:off x="2954624" y="2772551"/>
            <a:ext cx="2872120" cy="646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1. Active Node stores all state in </a:t>
            </a:r>
            <a:r>
              <a:rPr kumimoji="0" lang="en-US" sz="18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ZKStore</a:t>
            </a: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44" name="TextBox 143"/>
          <p:cNvSpPr txBox="1"/>
          <p:nvPr/>
        </p:nvSpPr>
        <p:spPr>
          <a:xfrm>
            <a:off x="1272508" y="1498549"/>
            <a:ext cx="11098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2. Failure</a:t>
            </a:r>
          </a:p>
        </p:txBody>
      </p:sp>
      <p:sp>
        <p:nvSpPr>
          <p:cNvPr id="145" name="TextBox 144"/>
          <p:cNvSpPr txBox="1"/>
          <p:nvPr/>
        </p:nvSpPr>
        <p:spPr>
          <a:xfrm>
            <a:off x="3903344" y="1473370"/>
            <a:ext cx="1210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4. Failover</a:t>
            </a:r>
          </a:p>
        </p:txBody>
      </p:sp>
      <p:sp>
        <p:nvSpPr>
          <p:cNvPr id="146" name="TextBox 145"/>
          <p:cNvSpPr txBox="1"/>
          <p:nvPr/>
        </p:nvSpPr>
        <p:spPr>
          <a:xfrm>
            <a:off x="6815393" y="2257866"/>
            <a:ext cx="16906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3. Standby Node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become active</a:t>
            </a:r>
          </a:p>
        </p:txBody>
      </p:sp>
      <p:sp>
        <p:nvSpPr>
          <p:cNvPr id="147" name="TextBox 146"/>
          <p:cNvSpPr txBox="1"/>
          <p:nvPr/>
        </p:nvSpPr>
        <p:spPr>
          <a:xfrm>
            <a:off x="446567" y="2138066"/>
            <a:ext cx="14460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3. ZKFC Detects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failure</a:t>
            </a:r>
          </a:p>
        </p:txBody>
      </p:sp>
      <p:cxnSp>
        <p:nvCxnSpPr>
          <p:cNvPr id="148" name="Straight Connector 147"/>
          <p:cNvCxnSpPr/>
          <p:nvPr/>
        </p:nvCxnSpPr>
        <p:spPr>
          <a:xfrm>
            <a:off x="3899142" y="4020753"/>
            <a:ext cx="1712002" cy="0"/>
          </a:xfrm>
          <a:prstGeom prst="line">
            <a:avLst/>
          </a:prstGeom>
          <a:noFill/>
          <a:ln w="38100" cap="flat" cmpd="sng" algn="ctr">
            <a:solidFill>
              <a:srgbClr val="ED7D31">
                <a:lumMod val="75000"/>
              </a:srgbClr>
            </a:solidFill>
            <a:prstDash val="dash"/>
            <a:miter lim="800000"/>
          </a:ln>
          <a:effectLst/>
        </p:spPr>
      </p:cxnSp>
      <p:sp>
        <p:nvSpPr>
          <p:cNvPr id="152" name="Right Arrow 151"/>
          <p:cNvSpPr/>
          <p:nvPr/>
        </p:nvSpPr>
        <p:spPr>
          <a:xfrm rot="5400000">
            <a:off x="2043170" y="2883146"/>
            <a:ext cx="1116421" cy="304902"/>
          </a:xfrm>
          <a:prstGeom prst="rightArrow">
            <a:avLst/>
          </a:prstGeom>
          <a:solidFill>
            <a:srgbClr val="70AD47">
              <a:lumMod val="75000"/>
            </a:srgbClr>
          </a:solidFill>
          <a:ln w="12700" cap="flat" cmpd="sng" algn="ctr">
            <a:solidFill>
              <a:srgbClr val="70AD47">
                <a:lumMod val="75000"/>
              </a:srgbClr>
            </a:solidFill>
            <a:prstDash val="solid"/>
            <a:miter lim="800000"/>
          </a:ln>
          <a:effectLst>
            <a:outerShdw blurRad="76200" dist="12700" dir="8100000" sy="-23000" kx="800400" algn="b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53320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127" name="Group 126"/>
          <p:cNvGrpSpPr/>
          <p:nvPr/>
        </p:nvGrpSpPr>
        <p:grpSpPr>
          <a:xfrm>
            <a:off x="265814" y="744279"/>
            <a:ext cx="8428467" cy="3758185"/>
            <a:chOff x="326622" y="592731"/>
            <a:chExt cx="9539259" cy="5387156"/>
          </a:xfrm>
        </p:grpSpPr>
        <p:sp>
          <p:nvSpPr>
            <p:cNvPr id="128" name="TextBox 127"/>
            <p:cNvSpPr txBox="1"/>
            <p:nvPr/>
          </p:nvSpPr>
          <p:spPr>
            <a:xfrm>
              <a:off x="326622" y="3138318"/>
              <a:ext cx="185344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Monitor liveness &amp; heath</a:t>
              </a:r>
            </a:p>
          </p:txBody>
        </p:sp>
        <p:grpSp>
          <p:nvGrpSpPr>
            <p:cNvPr id="129" name="Group 128"/>
            <p:cNvGrpSpPr/>
            <p:nvPr/>
          </p:nvGrpSpPr>
          <p:grpSpPr>
            <a:xfrm>
              <a:off x="822894" y="592731"/>
              <a:ext cx="9042987" cy="5387156"/>
              <a:chOff x="808380" y="592731"/>
              <a:chExt cx="9042987" cy="5387156"/>
            </a:xfrm>
          </p:grpSpPr>
          <p:grpSp>
            <p:nvGrpSpPr>
              <p:cNvPr id="130" name="Group 129"/>
              <p:cNvGrpSpPr/>
              <p:nvPr/>
            </p:nvGrpSpPr>
            <p:grpSpPr>
              <a:xfrm>
                <a:off x="1320159" y="592731"/>
                <a:ext cx="7680373" cy="5387156"/>
                <a:chOff x="159016" y="1303931"/>
                <a:chExt cx="7680373" cy="5387156"/>
              </a:xfrm>
            </p:grpSpPr>
            <p:sp>
              <p:nvSpPr>
                <p:cNvPr id="137" name="Rectangle 136"/>
                <p:cNvSpPr/>
                <p:nvPr/>
              </p:nvSpPr>
              <p:spPr>
                <a:xfrm>
                  <a:off x="1970468" y="1352282"/>
                  <a:ext cx="3966693" cy="1674253"/>
                </a:xfrm>
                <a:prstGeom prst="rect">
                  <a:avLst/>
                </a:prstGeom>
                <a:solidFill>
                  <a:sysClr val="window" lastClr="FFFFFF"/>
                </a:solidFill>
                <a:ln w="38100" cap="flat" cmpd="sng" algn="ctr">
                  <a:solidFill>
                    <a:srgbClr val="5B9BD5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8" name="Rectangle 137"/>
                <p:cNvSpPr/>
                <p:nvPr/>
              </p:nvSpPr>
              <p:spPr>
                <a:xfrm>
                  <a:off x="1970468" y="3714482"/>
                  <a:ext cx="3966693" cy="1674253"/>
                </a:xfrm>
                <a:prstGeom prst="rect">
                  <a:avLst/>
                </a:prstGeom>
                <a:solidFill>
                  <a:sysClr val="window" lastClr="FFFFFF"/>
                </a:solidFill>
                <a:ln w="38100" cap="flat" cmpd="sng" algn="ctr">
                  <a:solidFill>
                    <a:srgbClr val="5B9BD5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139" name="Group 138"/>
                <p:cNvGrpSpPr/>
                <p:nvPr/>
              </p:nvGrpSpPr>
              <p:grpSpPr>
                <a:xfrm>
                  <a:off x="2264534" y="1738648"/>
                  <a:ext cx="1431703" cy="450760"/>
                  <a:chOff x="2264534" y="1738648"/>
                  <a:chExt cx="1431703" cy="450760"/>
                </a:xfrm>
              </p:grpSpPr>
              <p:grpSp>
                <p:nvGrpSpPr>
                  <p:cNvPr id="242" name="Group 241"/>
                  <p:cNvGrpSpPr/>
                  <p:nvPr/>
                </p:nvGrpSpPr>
                <p:grpSpPr>
                  <a:xfrm>
                    <a:off x="2264534" y="1738648"/>
                    <a:ext cx="1431703" cy="450760"/>
                    <a:chOff x="2264534" y="1738648"/>
                    <a:chExt cx="1431703" cy="450760"/>
                  </a:xfrm>
                </p:grpSpPr>
                <p:sp>
                  <p:nvSpPr>
                    <p:cNvPr id="244" name="Rectangle 243"/>
                    <p:cNvSpPr/>
                    <p:nvPr/>
                  </p:nvSpPr>
                  <p:spPr>
                    <a:xfrm>
                      <a:off x="2266682" y="1738648"/>
                      <a:ext cx="1429555" cy="450760"/>
                    </a:xfrm>
                    <a:prstGeom prst="rect">
                      <a:avLst/>
                    </a:prstGeom>
                    <a:solidFill>
                      <a:sysClr val="window" lastClr="FFFFFF"/>
                    </a:solidFill>
                    <a:ln w="12700" cap="flat" cmpd="sng" algn="ctr">
                      <a:solidFill>
                        <a:srgbClr val="5B9BD5">
                          <a:lumMod val="50000"/>
                        </a:srgbClr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45" name="Rectangle 244"/>
                    <p:cNvSpPr/>
                    <p:nvPr/>
                  </p:nvSpPr>
                  <p:spPr>
                    <a:xfrm>
                      <a:off x="2266682" y="1738648"/>
                      <a:ext cx="244698" cy="283335"/>
                    </a:xfrm>
                    <a:prstGeom prst="rect">
                      <a:avLst/>
                    </a:prstGeom>
                    <a:solidFill>
                      <a:srgbClr val="5B9BD5"/>
                    </a:solidFill>
                    <a:ln w="12700" cap="flat" cmpd="sng" algn="ctr">
                      <a:solidFill>
                        <a:srgbClr val="5B9BD5">
                          <a:shade val="50000"/>
                        </a:srgbClr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cxnSp>
                  <p:nvCxnSpPr>
                    <p:cNvPr id="246" name="Straight Connector 245"/>
                    <p:cNvCxnSpPr/>
                    <p:nvPr/>
                  </p:nvCxnSpPr>
                  <p:spPr>
                    <a:xfrm>
                      <a:off x="2266682" y="1815921"/>
                      <a:ext cx="244698" cy="0"/>
                    </a:xfrm>
                    <a:prstGeom prst="line">
                      <a:avLst/>
                    </a:prstGeom>
                    <a:noFill/>
                    <a:ln w="6350" cap="flat" cmpd="sng" algn="ctr">
                      <a:solidFill>
                        <a:sysClr val="window" lastClr="FFFFFF"/>
                      </a:solidFill>
                      <a:prstDash val="solid"/>
                      <a:miter lim="800000"/>
                    </a:ln>
                    <a:effectLst/>
                  </p:spPr>
                </p:cxnSp>
                <p:cxnSp>
                  <p:nvCxnSpPr>
                    <p:cNvPr id="247" name="Straight Connector 246"/>
                    <p:cNvCxnSpPr/>
                    <p:nvPr/>
                  </p:nvCxnSpPr>
                  <p:spPr>
                    <a:xfrm>
                      <a:off x="2264534" y="1868642"/>
                      <a:ext cx="244698" cy="0"/>
                    </a:xfrm>
                    <a:prstGeom prst="line">
                      <a:avLst/>
                    </a:prstGeom>
                    <a:noFill/>
                    <a:ln w="6350" cap="flat" cmpd="sng" algn="ctr">
                      <a:solidFill>
                        <a:sysClr val="window" lastClr="FFFFFF"/>
                      </a:solidFill>
                      <a:prstDash val="solid"/>
                      <a:miter lim="800000"/>
                    </a:ln>
                    <a:effectLst/>
                  </p:spPr>
                </p:cxnSp>
                <p:cxnSp>
                  <p:nvCxnSpPr>
                    <p:cNvPr id="248" name="Straight Connector 247"/>
                    <p:cNvCxnSpPr/>
                    <p:nvPr/>
                  </p:nvCxnSpPr>
                  <p:spPr>
                    <a:xfrm>
                      <a:off x="2266670" y="1915928"/>
                      <a:ext cx="244698" cy="0"/>
                    </a:xfrm>
                    <a:prstGeom prst="line">
                      <a:avLst/>
                    </a:prstGeom>
                    <a:noFill/>
                    <a:ln w="6350" cap="flat" cmpd="sng" algn="ctr">
                      <a:solidFill>
                        <a:sysClr val="window" lastClr="FFFFFF"/>
                      </a:solidFill>
                      <a:prstDash val="solid"/>
                      <a:miter lim="800000"/>
                    </a:ln>
                    <a:effectLst/>
                  </p:spPr>
                </p:cxnSp>
                <p:cxnSp>
                  <p:nvCxnSpPr>
                    <p:cNvPr id="249" name="Straight Connector 248"/>
                    <p:cNvCxnSpPr/>
                    <p:nvPr/>
                  </p:nvCxnSpPr>
                  <p:spPr>
                    <a:xfrm>
                      <a:off x="2269285" y="1968649"/>
                      <a:ext cx="244698" cy="0"/>
                    </a:xfrm>
                    <a:prstGeom prst="line">
                      <a:avLst/>
                    </a:prstGeom>
                    <a:noFill/>
                    <a:ln w="6350" cap="flat" cmpd="sng" algn="ctr">
                      <a:solidFill>
                        <a:sysClr val="window" lastClr="FFFFFF"/>
                      </a:solidFill>
                      <a:prstDash val="solid"/>
                      <a:miter lim="800000"/>
                    </a:ln>
                    <a:effectLst/>
                  </p:spPr>
                </p:cxnSp>
              </p:grpSp>
              <p:sp>
                <p:nvSpPr>
                  <p:cNvPr id="243" name="Rectangle 242"/>
                  <p:cNvSpPr/>
                  <p:nvPr/>
                </p:nvSpPr>
                <p:spPr>
                  <a:xfrm>
                    <a:off x="2567737" y="1822132"/>
                    <a:ext cx="1083878" cy="315061"/>
                  </a:xfrm>
                  <a:prstGeom prst="rect">
                    <a:avLst/>
                  </a:prstGeom>
                  <a:solidFill>
                    <a:srgbClr val="5B9BD5"/>
                  </a:solidFill>
                  <a:ln w="12700" cap="flat" cmpd="sng" algn="ctr">
                    <a:solidFill>
                      <a:srgbClr val="5B9BD5">
                        <a:shade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4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zookeeper</a:t>
                    </a:r>
                  </a:p>
                </p:txBody>
              </p:sp>
            </p:grpSp>
            <p:grpSp>
              <p:nvGrpSpPr>
                <p:cNvPr id="140" name="Group 139"/>
                <p:cNvGrpSpPr/>
                <p:nvPr/>
              </p:nvGrpSpPr>
              <p:grpSpPr>
                <a:xfrm>
                  <a:off x="2264534" y="4100848"/>
                  <a:ext cx="1431703" cy="450760"/>
                  <a:chOff x="2264534" y="4100848"/>
                  <a:chExt cx="1431703" cy="450760"/>
                </a:xfrm>
              </p:grpSpPr>
              <p:grpSp>
                <p:nvGrpSpPr>
                  <p:cNvPr id="234" name="Group 233"/>
                  <p:cNvGrpSpPr/>
                  <p:nvPr/>
                </p:nvGrpSpPr>
                <p:grpSpPr>
                  <a:xfrm>
                    <a:off x="2264534" y="4100848"/>
                    <a:ext cx="1431703" cy="450760"/>
                    <a:chOff x="2264534" y="1738648"/>
                    <a:chExt cx="1431703" cy="450760"/>
                  </a:xfrm>
                </p:grpSpPr>
                <p:sp>
                  <p:nvSpPr>
                    <p:cNvPr id="236" name="Rectangle 235"/>
                    <p:cNvSpPr/>
                    <p:nvPr/>
                  </p:nvSpPr>
                  <p:spPr>
                    <a:xfrm>
                      <a:off x="2266682" y="1738648"/>
                      <a:ext cx="1429555" cy="450760"/>
                    </a:xfrm>
                    <a:prstGeom prst="rect">
                      <a:avLst/>
                    </a:prstGeom>
                    <a:solidFill>
                      <a:sysClr val="window" lastClr="FFFFFF"/>
                    </a:solidFill>
                    <a:ln w="12700" cap="flat" cmpd="sng" algn="ctr">
                      <a:solidFill>
                        <a:srgbClr val="5B9BD5">
                          <a:lumMod val="50000"/>
                        </a:srgbClr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37" name="Rectangle 236"/>
                    <p:cNvSpPr/>
                    <p:nvPr/>
                  </p:nvSpPr>
                  <p:spPr>
                    <a:xfrm>
                      <a:off x="2266682" y="1738648"/>
                      <a:ext cx="244698" cy="283335"/>
                    </a:xfrm>
                    <a:prstGeom prst="rect">
                      <a:avLst/>
                    </a:prstGeom>
                    <a:solidFill>
                      <a:srgbClr val="5B9BD5"/>
                    </a:solidFill>
                    <a:ln w="12700" cap="flat" cmpd="sng" algn="ctr">
                      <a:solidFill>
                        <a:srgbClr val="5B9BD5">
                          <a:shade val="50000"/>
                        </a:srgbClr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cxnSp>
                  <p:nvCxnSpPr>
                    <p:cNvPr id="238" name="Straight Connector 237"/>
                    <p:cNvCxnSpPr/>
                    <p:nvPr/>
                  </p:nvCxnSpPr>
                  <p:spPr>
                    <a:xfrm>
                      <a:off x="2266682" y="1815921"/>
                      <a:ext cx="244698" cy="0"/>
                    </a:xfrm>
                    <a:prstGeom prst="line">
                      <a:avLst/>
                    </a:prstGeom>
                    <a:noFill/>
                    <a:ln w="6350" cap="flat" cmpd="sng" algn="ctr">
                      <a:solidFill>
                        <a:sysClr val="window" lastClr="FFFFFF"/>
                      </a:solidFill>
                      <a:prstDash val="solid"/>
                      <a:miter lim="800000"/>
                    </a:ln>
                    <a:effectLst/>
                  </p:spPr>
                </p:cxnSp>
                <p:cxnSp>
                  <p:nvCxnSpPr>
                    <p:cNvPr id="239" name="Straight Connector 238"/>
                    <p:cNvCxnSpPr/>
                    <p:nvPr/>
                  </p:nvCxnSpPr>
                  <p:spPr>
                    <a:xfrm>
                      <a:off x="2264534" y="1868642"/>
                      <a:ext cx="244698" cy="0"/>
                    </a:xfrm>
                    <a:prstGeom prst="line">
                      <a:avLst/>
                    </a:prstGeom>
                    <a:noFill/>
                    <a:ln w="6350" cap="flat" cmpd="sng" algn="ctr">
                      <a:solidFill>
                        <a:sysClr val="window" lastClr="FFFFFF"/>
                      </a:solidFill>
                      <a:prstDash val="solid"/>
                      <a:miter lim="800000"/>
                    </a:ln>
                    <a:effectLst/>
                  </p:spPr>
                </p:cxnSp>
                <p:cxnSp>
                  <p:nvCxnSpPr>
                    <p:cNvPr id="240" name="Straight Connector 239"/>
                    <p:cNvCxnSpPr/>
                    <p:nvPr/>
                  </p:nvCxnSpPr>
                  <p:spPr>
                    <a:xfrm>
                      <a:off x="2266670" y="1915928"/>
                      <a:ext cx="244698" cy="0"/>
                    </a:xfrm>
                    <a:prstGeom prst="line">
                      <a:avLst/>
                    </a:prstGeom>
                    <a:noFill/>
                    <a:ln w="6350" cap="flat" cmpd="sng" algn="ctr">
                      <a:solidFill>
                        <a:sysClr val="window" lastClr="FFFFFF"/>
                      </a:solidFill>
                      <a:prstDash val="solid"/>
                      <a:miter lim="800000"/>
                    </a:ln>
                    <a:effectLst/>
                  </p:spPr>
                </p:cxnSp>
                <p:cxnSp>
                  <p:nvCxnSpPr>
                    <p:cNvPr id="241" name="Straight Connector 240"/>
                    <p:cNvCxnSpPr/>
                    <p:nvPr/>
                  </p:nvCxnSpPr>
                  <p:spPr>
                    <a:xfrm>
                      <a:off x="2269285" y="1968649"/>
                      <a:ext cx="244698" cy="0"/>
                    </a:xfrm>
                    <a:prstGeom prst="line">
                      <a:avLst/>
                    </a:prstGeom>
                    <a:noFill/>
                    <a:ln w="6350" cap="flat" cmpd="sng" algn="ctr">
                      <a:solidFill>
                        <a:sysClr val="window" lastClr="FFFFFF"/>
                      </a:solidFill>
                      <a:prstDash val="solid"/>
                      <a:miter lim="800000"/>
                    </a:ln>
                    <a:effectLst/>
                  </p:spPr>
                </p:cxnSp>
              </p:grpSp>
              <p:sp>
                <p:nvSpPr>
                  <p:cNvPr id="235" name="Rectangle 234"/>
                  <p:cNvSpPr/>
                  <p:nvPr/>
                </p:nvSpPr>
                <p:spPr>
                  <a:xfrm>
                    <a:off x="2567739" y="4184518"/>
                    <a:ext cx="1095912" cy="304080"/>
                  </a:xfrm>
                  <a:prstGeom prst="rect">
                    <a:avLst/>
                  </a:prstGeom>
                  <a:solidFill>
                    <a:srgbClr val="5B9BD5"/>
                  </a:solidFill>
                  <a:ln w="12700" cap="flat" cmpd="sng" algn="ctr">
                    <a:solidFill>
                      <a:srgbClr val="5B9BD5">
                        <a:shade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1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Journal Node</a:t>
                    </a:r>
                  </a:p>
                </p:txBody>
              </p:sp>
            </p:grpSp>
            <p:grpSp>
              <p:nvGrpSpPr>
                <p:cNvPr id="141" name="Group 140"/>
                <p:cNvGrpSpPr/>
                <p:nvPr/>
              </p:nvGrpSpPr>
              <p:grpSpPr>
                <a:xfrm>
                  <a:off x="4119603" y="1742419"/>
                  <a:ext cx="1431703" cy="450760"/>
                  <a:chOff x="2264534" y="1738648"/>
                  <a:chExt cx="1431703" cy="450760"/>
                </a:xfrm>
              </p:grpSpPr>
              <p:grpSp>
                <p:nvGrpSpPr>
                  <p:cNvPr id="226" name="Group 225"/>
                  <p:cNvGrpSpPr/>
                  <p:nvPr/>
                </p:nvGrpSpPr>
                <p:grpSpPr>
                  <a:xfrm>
                    <a:off x="2264534" y="1738648"/>
                    <a:ext cx="1431703" cy="450760"/>
                    <a:chOff x="2264534" y="1738648"/>
                    <a:chExt cx="1431703" cy="450760"/>
                  </a:xfrm>
                </p:grpSpPr>
                <p:sp>
                  <p:nvSpPr>
                    <p:cNvPr id="228" name="Rectangle 227"/>
                    <p:cNvSpPr/>
                    <p:nvPr/>
                  </p:nvSpPr>
                  <p:spPr>
                    <a:xfrm>
                      <a:off x="2266682" y="1738648"/>
                      <a:ext cx="1429555" cy="450760"/>
                    </a:xfrm>
                    <a:prstGeom prst="rect">
                      <a:avLst/>
                    </a:prstGeom>
                    <a:solidFill>
                      <a:sysClr val="window" lastClr="FFFFFF"/>
                    </a:solidFill>
                    <a:ln w="12700" cap="flat" cmpd="sng" algn="ctr">
                      <a:solidFill>
                        <a:srgbClr val="5B9BD5">
                          <a:lumMod val="50000"/>
                        </a:srgbClr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29" name="Rectangle 228"/>
                    <p:cNvSpPr/>
                    <p:nvPr/>
                  </p:nvSpPr>
                  <p:spPr>
                    <a:xfrm>
                      <a:off x="2266682" y="1738648"/>
                      <a:ext cx="244698" cy="283335"/>
                    </a:xfrm>
                    <a:prstGeom prst="rect">
                      <a:avLst/>
                    </a:prstGeom>
                    <a:solidFill>
                      <a:srgbClr val="5B9BD5"/>
                    </a:solidFill>
                    <a:ln w="12700" cap="flat" cmpd="sng" algn="ctr">
                      <a:solidFill>
                        <a:srgbClr val="5B9BD5">
                          <a:shade val="50000"/>
                        </a:srgbClr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cxnSp>
                  <p:nvCxnSpPr>
                    <p:cNvPr id="230" name="Straight Connector 229"/>
                    <p:cNvCxnSpPr/>
                    <p:nvPr/>
                  </p:nvCxnSpPr>
                  <p:spPr>
                    <a:xfrm>
                      <a:off x="2266682" y="1815921"/>
                      <a:ext cx="244698" cy="0"/>
                    </a:xfrm>
                    <a:prstGeom prst="line">
                      <a:avLst/>
                    </a:prstGeom>
                    <a:noFill/>
                    <a:ln w="6350" cap="flat" cmpd="sng" algn="ctr">
                      <a:solidFill>
                        <a:sysClr val="window" lastClr="FFFFFF"/>
                      </a:solidFill>
                      <a:prstDash val="solid"/>
                      <a:miter lim="800000"/>
                    </a:ln>
                    <a:effectLst/>
                  </p:spPr>
                </p:cxnSp>
                <p:cxnSp>
                  <p:nvCxnSpPr>
                    <p:cNvPr id="231" name="Straight Connector 230"/>
                    <p:cNvCxnSpPr/>
                    <p:nvPr/>
                  </p:nvCxnSpPr>
                  <p:spPr>
                    <a:xfrm>
                      <a:off x="2264534" y="1868642"/>
                      <a:ext cx="244698" cy="0"/>
                    </a:xfrm>
                    <a:prstGeom prst="line">
                      <a:avLst/>
                    </a:prstGeom>
                    <a:noFill/>
                    <a:ln w="6350" cap="flat" cmpd="sng" algn="ctr">
                      <a:solidFill>
                        <a:sysClr val="window" lastClr="FFFFFF"/>
                      </a:solidFill>
                      <a:prstDash val="solid"/>
                      <a:miter lim="800000"/>
                    </a:ln>
                    <a:effectLst/>
                  </p:spPr>
                </p:cxnSp>
                <p:cxnSp>
                  <p:nvCxnSpPr>
                    <p:cNvPr id="232" name="Straight Connector 231"/>
                    <p:cNvCxnSpPr/>
                    <p:nvPr/>
                  </p:nvCxnSpPr>
                  <p:spPr>
                    <a:xfrm>
                      <a:off x="2266670" y="1915928"/>
                      <a:ext cx="244698" cy="0"/>
                    </a:xfrm>
                    <a:prstGeom prst="line">
                      <a:avLst/>
                    </a:prstGeom>
                    <a:noFill/>
                    <a:ln w="6350" cap="flat" cmpd="sng" algn="ctr">
                      <a:solidFill>
                        <a:sysClr val="window" lastClr="FFFFFF"/>
                      </a:solidFill>
                      <a:prstDash val="solid"/>
                      <a:miter lim="800000"/>
                    </a:ln>
                    <a:effectLst/>
                  </p:spPr>
                </p:cxnSp>
                <p:cxnSp>
                  <p:nvCxnSpPr>
                    <p:cNvPr id="233" name="Straight Connector 232"/>
                    <p:cNvCxnSpPr/>
                    <p:nvPr/>
                  </p:nvCxnSpPr>
                  <p:spPr>
                    <a:xfrm>
                      <a:off x="2269285" y="1968649"/>
                      <a:ext cx="244698" cy="0"/>
                    </a:xfrm>
                    <a:prstGeom prst="line">
                      <a:avLst/>
                    </a:prstGeom>
                    <a:noFill/>
                    <a:ln w="6350" cap="flat" cmpd="sng" algn="ctr">
                      <a:solidFill>
                        <a:sysClr val="window" lastClr="FFFFFF"/>
                      </a:solidFill>
                      <a:prstDash val="solid"/>
                      <a:miter lim="800000"/>
                    </a:ln>
                    <a:effectLst/>
                  </p:spPr>
                </p:cxnSp>
              </p:grpSp>
              <p:sp>
                <p:nvSpPr>
                  <p:cNvPr id="227" name="Rectangle 226"/>
                  <p:cNvSpPr/>
                  <p:nvPr/>
                </p:nvSpPr>
                <p:spPr>
                  <a:xfrm>
                    <a:off x="2567738" y="1818360"/>
                    <a:ext cx="1082018" cy="304824"/>
                  </a:xfrm>
                  <a:prstGeom prst="rect">
                    <a:avLst/>
                  </a:prstGeom>
                  <a:solidFill>
                    <a:srgbClr val="5B9BD5"/>
                  </a:solidFill>
                  <a:ln w="12700" cap="flat" cmpd="sng" algn="ctr">
                    <a:solidFill>
                      <a:srgbClr val="5B9BD5">
                        <a:shade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4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zookeeper</a:t>
                    </a:r>
                  </a:p>
                </p:txBody>
              </p:sp>
            </p:grpSp>
            <p:grpSp>
              <p:nvGrpSpPr>
                <p:cNvPr id="142" name="Group 141"/>
                <p:cNvGrpSpPr/>
                <p:nvPr/>
              </p:nvGrpSpPr>
              <p:grpSpPr>
                <a:xfrm>
                  <a:off x="3237962" y="2334981"/>
                  <a:ext cx="1431703" cy="450760"/>
                  <a:chOff x="2264534" y="1738648"/>
                  <a:chExt cx="1431703" cy="450760"/>
                </a:xfrm>
              </p:grpSpPr>
              <p:grpSp>
                <p:nvGrpSpPr>
                  <p:cNvPr id="218" name="Group 217"/>
                  <p:cNvGrpSpPr/>
                  <p:nvPr/>
                </p:nvGrpSpPr>
                <p:grpSpPr>
                  <a:xfrm>
                    <a:off x="2264534" y="1738648"/>
                    <a:ext cx="1431703" cy="450760"/>
                    <a:chOff x="2264534" y="1738648"/>
                    <a:chExt cx="1431703" cy="450760"/>
                  </a:xfrm>
                </p:grpSpPr>
                <p:sp>
                  <p:nvSpPr>
                    <p:cNvPr id="220" name="Rectangle 219"/>
                    <p:cNvSpPr/>
                    <p:nvPr/>
                  </p:nvSpPr>
                  <p:spPr>
                    <a:xfrm>
                      <a:off x="2266682" y="1738648"/>
                      <a:ext cx="1429555" cy="450760"/>
                    </a:xfrm>
                    <a:prstGeom prst="rect">
                      <a:avLst/>
                    </a:prstGeom>
                    <a:solidFill>
                      <a:sysClr val="window" lastClr="FFFFFF"/>
                    </a:solidFill>
                    <a:ln w="12700" cap="flat" cmpd="sng" algn="ctr">
                      <a:solidFill>
                        <a:srgbClr val="5B9BD5">
                          <a:lumMod val="50000"/>
                        </a:srgbClr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21" name="Rectangle 220"/>
                    <p:cNvSpPr/>
                    <p:nvPr/>
                  </p:nvSpPr>
                  <p:spPr>
                    <a:xfrm>
                      <a:off x="2266682" y="1738648"/>
                      <a:ext cx="244698" cy="283335"/>
                    </a:xfrm>
                    <a:prstGeom prst="rect">
                      <a:avLst/>
                    </a:prstGeom>
                    <a:solidFill>
                      <a:srgbClr val="5B9BD5"/>
                    </a:solidFill>
                    <a:ln w="12700" cap="flat" cmpd="sng" algn="ctr">
                      <a:solidFill>
                        <a:srgbClr val="5B9BD5">
                          <a:shade val="50000"/>
                        </a:srgbClr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cxnSp>
                  <p:nvCxnSpPr>
                    <p:cNvPr id="222" name="Straight Connector 221"/>
                    <p:cNvCxnSpPr/>
                    <p:nvPr/>
                  </p:nvCxnSpPr>
                  <p:spPr>
                    <a:xfrm>
                      <a:off x="2266682" y="1815921"/>
                      <a:ext cx="244698" cy="0"/>
                    </a:xfrm>
                    <a:prstGeom prst="line">
                      <a:avLst/>
                    </a:prstGeom>
                    <a:noFill/>
                    <a:ln w="6350" cap="flat" cmpd="sng" algn="ctr">
                      <a:solidFill>
                        <a:sysClr val="window" lastClr="FFFFFF"/>
                      </a:solidFill>
                      <a:prstDash val="solid"/>
                      <a:miter lim="800000"/>
                    </a:ln>
                    <a:effectLst/>
                  </p:spPr>
                </p:cxnSp>
                <p:cxnSp>
                  <p:nvCxnSpPr>
                    <p:cNvPr id="223" name="Straight Connector 222"/>
                    <p:cNvCxnSpPr/>
                    <p:nvPr/>
                  </p:nvCxnSpPr>
                  <p:spPr>
                    <a:xfrm>
                      <a:off x="2264534" y="1868642"/>
                      <a:ext cx="244698" cy="0"/>
                    </a:xfrm>
                    <a:prstGeom prst="line">
                      <a:avLst/>
                    </a:prstGeom>
                    <a:noFill/>
                    <a:ln w="6350" cap="flat" cmpd="sng" algn="ctr">
                      <a:solidFill>
                        <a:sysClr val="window" lastClr="FFFFFF"/>
                      </a:solidFill>
                      <a:prstDash val="solid"/>
                      <a:miter lim="800000"/>
                    </a:ln>
                    <a:effectLst/>
                  </p:spPr>
                </p:cxnSp>
                <p:cxnSp>
                  <p:nvCxnSpPr>
                    <p:cNvPr id="224" name="Straight Connector 223"/>
                    <p:cNvCxnSpPr/>
                    <p:nvPr/>
                  </p:nvCxnSpPr>
                  <p:spPr>
                    <a:xfrm>
                      <a:off x="2266670" y="1915928"/>
                      <a:ext cx="244698" cy="0"/>
                    </a:xfrm>
                    <a:prstGeom prst="line">
                      <a:avLst/>
                    </a:prstGeom>
                    <a:noFill/>
                    <a:ln w="6350" cap="flat" cmpd="sng" algn="ctr">
                      <a:solidFill>
                        <a:sysClr val="window" lastClr="FFFFFF"/>
                      </a:solidFill>
                      <a:prstDash val="solid"/>
                      <a:miter lim="800000"/>
                    </a:ln>
                    <a:effectLst/>
                  </p:spPr>
                </p:cxnSp>
                <p:cxnSp>
                  <p:nvCxnSpPr>
                    <p:cNvPr id="225" name="Straight Connector 224"/>
                    <p:cNvCxnSpPr/>
                    <p:nvPr/>
                  </p:nvCxnSpPr>
                  <p:spPr>
                    <a:xfrm>
                      <a:off x="2269285" y="1968649"/>
                      <a:ext cx="244698" cy="0"/>
                    </a:xfrm>
                    <a:prstGeom prst="line">
                      <a:avLst/>
                    </a:prstGeom>
                    <a:noFill/>
                    <a:ln w="6350" cap="flat" cmpd="sng" algn="ctr">
                      <a:solidFill>
                        <a:sysClr val="window" lastClr="FFFFFF"/>
                      </a:solidFill>
                      <a:prstDash val="solid"/>
                      <a:miter lim="800000"/>
                    </a:ln>
                    <a:effectLst/>
                  </p:spPr>
                </p:cxnSp>
              </p:grpSp>
              <p:sp>
                <p:nvSpPr>
                  <p:cNvPr id="219" name="Rectangle 218"/>
                  <p:cNvSpPr/>
                  <p:nvPr/>
                </p:nvSpPr>
                <p:spPr>
                  <a:xfrm>
                    <a:off x="2567738" y="1804965"/>
                    <a:ext cx="1085190" cy="332228"/>
                  </a:xfrm>
                  <a:prstGeom prst="rect">
                    <a:avLst/>
                  </a:prstGeom>
                  <a:solidFill>
                    <a:srgbClr val="5B9BD5"/>
                  </a:solidFill>
                  <a:ln w="12700" cap="flat" cmpd="sng" algn="ctr">
                    <a:solidFill>
                      <a:srgbClr val="5B9BD5">
                        <a:shade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4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zookeeper</a:t>
                    </a:r>
                  </a:p>
                </p:txBody>
              </p:sp>
            </p:grpSp>
            <p:grpSp>
              <p:nvGrpSpPr>
                <p:cNvPr id="143" name="Group 142"/>
                <p:cNvGrpSpPr/>
                <p:nvPr/>
              </p:nvGrpSpPr>
              <p:grpSpPr>
                <a:xfrm>
                  <a:off x="4121467" y="4096376"/>
                  <a:ext cx="1431703" cy="450760"/>
                  <a:chOff x="2264534" y="4100848"/>
                  <a:chExt cx="1431703" cy="450760"/>
                </a:xfrm>
              </p:grpSpPr>
              <p:grpSp>
                <p:nvGrpSpPr>
                  <p:cNvPr id="210" name="Group 209"/>
                  <p:cNvGrpSpPr/>
                  <p:nvPr/>
                </p:nvGrpSpPr>
                <p:grpSpPr>
                  <a:xfrm>
                    <a:off x="2264534" y="4100848"/>
                    <a:ext cx="1431703" cy="450760"/>
                    <a:chOff x="2264534" y="1738648"/>
                    <a:chExt cx="1431703" cy="450760"/>
                  </a:xfrm>
                </p:grpSpPr>
                <p:sp>
                  <p:nvSpPr>
                    <p:cNvPr id="212" name="Rectangle 211"/>
                    <p:cNvSpPr/>
                    <p:nvPr/>
                  </p:nvSpPr>
                  <p:spPr>
                    <a:xfrm>
                      <a:off x="2266682" y="1738648"/>
                      <a:ext cx="1429555" cy="450760"/>
                    </a:xfrm>
                    <a:prstGeom prst="rect">
                      <a:avLst/>
                    </a:prstGeom>
                    <a:solidFill>
                      <a:sysClr val="window" lastClr="FFFFFF"/>
                    </a:solidFill>
                    <a:ln w="12700" cap="flat" cmpd="sng" algn="ctr">
                      <a:solidFill>
                        <a:srgbClr val="5B9BD5">
                          <a:lumMod val="50000"/>
                        </a:srgbClr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13" name="Rectangle 212"/>
                    <p:cNvSpPr/>
                    <p:nvPr/>
                  </p:nvSpPr>
                  <p:spPr>
                    <a:xfrm>
                      <a:off x="2266682" y="1738648"/>
                      <a:ext cx="244698" cy="283335"/>
                    </a:xfrm>
                    <a:prstGeom prst="rect">
                      <a:avLst/>
                    </a:prstGeom>
                    <a:solidFill>
                      <a:srgbClr val="5B9BD5"/>
                    </a:solidFill>
                    <a:ln w="12700" cap="flat" cmpd="sng" algn="ctr">
                      <a:solidFill>
                        <a:srgbClr val="5B9BD5">
                          <a:shade val="50000"/>
                        </a:srgbClr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cxnSp>
                  <p:nvCxnSpPr>
                    <p:cNvPr id="214" name="Straight Connector 213"/>
                    <p:cNvCxnSpPr/>
                    <p:nvPr/>
                  </p:nvCxnSpPr>
                  <p:spPr>
                    <a:xfrm>
                      <a:off x="2266682" y="1815921"/>
                      <a:ext cx="244698" cy="0"/>
                    </a:xfrm>
                    <a:prstGeom prst="line">
                      <a:avLst/>
                    </a:prstGeom>
                    <a:noFill/>
                    <a:ln w="6350" cap="flat" cmpd="sng" algn="ctr">
                      <a:solidFill>
                        <a:sysClr val="window" lastClr="FFFFFF"/>
                      </a:solidFill>
                      <a:prstDash val="solid"/>
                      <a:miter lim="800000"/>
                    </a:ln>
                    <a:effectLst/>
                  </p:spPr>
                </p:cxnSp>
                <p:cxnSp>
                  <p:nvCxnSpPr>
                    <p:cNvPr id="215" name="Straight Connector 214"/>
                    <p:cNvCxnSpPr/>
                    <p:nvPr/>
                  </p:nvCxnSpPr>
                  <p:spPr>
                    <a:xfrm>
                      <a:off x="2264534" y="1868642"/>
                      <a:ext cx="244698" cy="0"/>
                    </a:xfrm>
                    <a:prstGeom prst="line">
                      <a:avLst/>
                    </a:prstGeom>
                    <a:noFill/>
                    <a:ln w="6350" cap="flat" cmpd="sng" algn="ctr">
                      <a:solidFill>
                        <a:sysClr val="window" lastClr="FFFFFF"/>
                      </a:solidFill>
                      <a:prstDash val="solid"/>
                      <a:miter lim="800000"/>
                    </a:ln>
                    <a:effectLst/>
                  </p:spPr>
                </p:cxnSp>
                <p:cxnSp>
                  <p:nvCxnSpPr>
                    <p:cNvPr id="216" name="Straight Connector 215"/>
                    <p:cNvCxnSpPr/>
                    <p:nvPr/>
                  </p:nvCxnSpPr>
                  <p:spPr>
                    <a:xfrm>
                      <a:off x="2266670" y="1915928"/>
                      <a:ext cx="244698" cy="0"/>
                    </a:xfrm>
                    <a:prstGeom prst="line">
                      <a:avLst/>
                    </a:prstGeom>
                    <a:noFill/>
                    <a:ln w="6350" cap="flat" cmpd="sng" algn="ctr">
                      <a:solidFill>
                        <a:sysClr val="window" lastClr="FFFFFF"/>
                      </a:solidFill>
                      <a:prstDash val="solid"/>
                      <a:miter lim="800000"/>
                    </a:ln>
                    <a:effectLst/>
                  </p:spPr>
                </p:cxnSp>
                <p:cxnSp>
                  <p:nvCxnSpPr>
                    <p:cNvPr id="217" name="Straight Connector 216"/>
                    <p:cNvCxnSpPr/>
                    <p:nvPr/>
                  </p:nvCxnSpPr>
                  <p:spPr>
                    <a:xfrm>
                      <a:off x="2269285" y="1968649"/>
                      <a:ext cx="244698" cy="0"/>
                    </a:xfrm>
                    <a:prstGeom prst="line">
                      <a:avLst/>
                    </a:prstGeom>
                    <a:noFill/>
                    <a:ln w="6350" cap="flat" cmpd="sng" algn="ctr">
                      <a:solidFill>
                        <a:sysClr val="window" lastClr="FFFFFF"/>
                      </a:solidFill>
                      <a:prstDash val="solid"/>
                      <a:miter lim="800000"/>
                    </a:ln>
                    <a:effectLst/>
                  </p:spPr>
                </p:cxnSp>
              </p:grpSp>
              <p:sp>
                <p:nvSpPr>
                  <p:cNvPr id="211" name="Rectangle 210"/>
                  <p:cNvSpPr/>
                  <p:nvPr/>
                </p:nvSpPr>
                <p:spPr>
                  <a:xfrm>
                    <a:off x="2567739" y="4158507"/>
                    <a:ext cx="1116256" cy="330091"/>
                  </a:xfrm>
                  <a:prstGeom prst="rect">
                    <a:avLst/>
                  </a:prstGeom>
                  <a:solidFill>
                    <a:srgbClr val="5B9BD5"/>
                  </a:solidFill>
                  <a:ln w="12700" cap="flat" cmpd="sng" algn="ctr">
                    <a:solidFill>
                      <a:srgbClr val="5B9BD5">
                        <a:shade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1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Journal Node</a:t>
                    </a:r>
                  </a:p>
                </p:txBody>
              </p:sp>
            </p:grpSp>
            <p:grpSp>
              <p:nvGrpSpPr>
                <p:cNvPr id="144" name="Group 143"/>
                <p:cNvGrpSpPr/>
                <p:nvPr/>
              </p:nvGrpSpPr>
              <p:grpSpPr>
                <a:xfrm>
                  <a:off x="3237962" y="4699863"/>
                  <a:ext cx="1431703" cy="450760"/>
                  <a:chOff x="2264534" y="4100848"/>
                  <a:chExt cx="1431703" cy="450760"/>
                </a:xfrm>
              </p:grpSpPr>
              <p:grpSp>
                <p:nvGrpSpPr>
                  <p:cNvPr id="202" name="Group 201"/>
                  <p:cNvGrpSpPr/>
                  <p:nvPr/>
                </p:nvGrpSpPr>
                <p:grpSpPr>
                  <a:xfrm>
                    <a:off x="2264534" y="4100848"/>
                    <a:ext cx="1431703" cy="450760"/>
                    <a:chOff x="2264534" y="1738648"/>
                    <a:chExt cx="1431703" cy="450760"/>
                  </a:xfrm>
                </p:grpSpPr>
                <p:sp>
                  <p:nvSpPr>
                    <p:cNvPr id="204" name="Rectangle 203"/>
                    <p:cNvSpPr/>
                    <p:nvPr/>
                  </p:nvSpPr>
                  <p:spPr>
                    <a:xfrm>
                      <a:off x="2266682" y="1738648"/>
                      <a:ext cx="1429555" cy="450760"/>
                    </a:xfrm>
                    <a:prstGeom prst="rect">
                      <a:avLst/>
                    </a:prstGeom>
                    <a:solidFill>
                      <a:sysClr val="window" lastClr="FFFFFF"/>
                    </a:solidFill>
                    <a:ln w="12700" cap="flat" cmpd="sng" algn="ctr">
                      <a:solidFill>
                        <a:srgbClr val="5B9BD5">
                          <a:lumMod val="50000"/>
                        </a:srgbClr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05" name="Rectangle 204"/>
                    <p:cNvSpPr/>
                    <p:nvPr/>
                  </p:nvSpPr>
                  <p:spPr>
                    <a:xfrm>
                      <a:off x="2266682" y="1738648"/>
                      <a:ext cx="244698" cy="283335"/>
                    </a:xfrm>
                    <a:prstGeom prst="rect">
                      <a:avLst/>
                    </a:prstGeom>
                    <a:solidFill>
                      <a:srgbClr val="5B9BD5"/>
                    </a:solidFill>
                    <a:ln w="12700" cap="flat" cmpd="sng" algn="ctr">
                      <a:solidFill>
                        <a:srgbClr val="5B9BD5">
                          <a:shade val="50000"/>
                        </a:srgbClr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cxnSp>
                  <p:nvCxnSpPr>
                    <p:cNvPr id="206" name="Straight Connector 205"/>
                    <p:cNvCxnSpPr/>
                    <p:nvPr/>
                  </p:nvCxnSpPr>
                  <p:spPr>
                    <a:xfrm>
                      <a:off x="2266682" y="1815921"/>
                      <a:ext cx="244698" cy="0"/>
                    </a:xfrm>
                    <a:prstGeom prst="line">
                      <a:avLst/>
                    </a:prstGeom>
                    <a:noFill/>
                    <a:ln w="6350" cap="flat" cmpd="sng" algn="ctr">
                      <a:solidFill>
                        <a:sysClr val="window" lastClr="FFFFFF"/>
                      </a:solidFill>
                      <a:prstDash val="solid"/>
                      <a:miter lim="800000"/>
                    </a:ln>
                    <a:effectLst/>
                  </p:spPr>
                </p:cxnSp>
                <p:cxnSp>
                  <p:nvCxnSpPr>
                    <p:cNvPr id="207" name="Straight Connector 206"/>
                    <p:cNvCxnSpPr/>
                    <p:nvPr/>
                  </p:nvCxnSpPr>
                  <p:spPr>
                    <a:xfrm>
                      <a:off x="2264534" y="1868642"/>
                      <a:ext cx="244698" cy="0"/>
                    </a:xfrm>
                    <a:prstGeom prst="line">
                      <a:avLst/>
                    </a:prstGeom>
                    <a:noFill/>
                    <a:ln w="6350" cap="flat" cmpd="sng" algn="ctr">
                      <a:solidFill>
                        <a:sysClr val="window" lastClr="FFFFFF"/>
                      </a:solidFill>
                      <a:prstDash val="solid"/>
                      <a:miter lim="800000"/>
                    </a:ln>
                    <a:effectLst/>
                  </p:spPr>
                </p:cxnSp>
                <p:cxnSp>
                  <p:nvCxnSpPr>
                    <p:cNvPr id="208" name="Straight Connector 207"/>
                    <p:cNvCxnSpPr/>
                    <p:nvPr/>
                  </p:nvCxnSpPr>
                  <p:spPr>
                    <a:xfrm>
                      <a:off x="2266670" y="1915928"/>
                      <a:ext cx="244698" cy="0"/>
                    </a:xfrm>
                    <a:prstGeom prst="line">
                      <a:avLst/>
                    </a:prstGeom>
                    <a:noFill/>
                    <a:ln w="6350" cap="flat" cmpd="sng" algn="ctr">
                      <a:solidFill>
                        <a:sysClr val="window" lastClr="FFFFFF"/>
                      </a:solidFill>
                      <a:prstDash val="solid"/>
                      <a:miter lim="800000"/>
                    </a:ln>
                    <a:effectLst/>
                  </p:spPr>
                </p:cxnSp>
                <p:cxnSp>
                  <p:nvCxnSpPr>
                    <p:cNvPr id="209" name="Straight Connector 208"/>
                    <p:cNvCxnSpPr/>
                    <p:nvPr/>
                  </p:nvCxnSpPr>
                  <p:spPr>
                    <a:xfrm>
                      <a:off x="2269285" y="1968649"/>
                      <a:ext cx="244698" cy="0"/>
                    </a:xfrm>
                    <a:prstGeom prst="line">
                      <a:avLst/>
                    </a:prstGeom>
                    <a:noFill/>
                    <a:ln w="6350" cap="flat" cmpd="sng" algn="ctr">
                      <a:solidFill>
                        <a:sysClr val="window" lastClr="FFFFFF"/>
                      </a:solidFill>
                      <a:prstDash val="solid"/>
                      <a:miter lim="800000"/>
                    </a:ln>
                    <a:effectLst/>
                  </p:spPr>
                </p:cxnSp>
              </p:grpSp>
              <p:sp>
                <p:nvSpPr>
                  <p:cNvPr id="203" name="Rectangle 202"/>
                  <p:cNvSpPr/>
                  <p:nvPr/>
                </p:nvSpPr>
                <p:spPr>
                  <a:xfrm>
                    <a:off x="2567739" y="4179910"/>
                    <a:ext cx="1121292" cy="308688"/>
                  </a:xfrm>
                  <a:prstGeom prst="rect">
                    <a:avLst/>
                  </a:prstGeom>
                  <a:solidFill>
                    <a:srgbClr val="5B9BD5"/>
                  </a:solidFill>
                  <a:ln w="12700" cap="flat" cmpd="sng" algn="ctr">
                    <a:solidFill>
                      <a:srgbClr val="5B9BD5">
                        <a:shade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1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Journal Node</a:t>
                    </a:r>
                  </a:p>
                </p:txBody>
              </p:sp>
            </p:grpSp>
            <p:grpSp>
              <p:nvGrpSpPr>
                <p:cNvPr id="145" name="Group 144"/>
                <p:cNvGrpSpPr/>
                <p:nvPr/>
              </p:nvGrpSpPr>
              <p:grpSpPr>
                <a:xfrm>
                  <a:off x="159016" y="3186953"/>
                  <a:ext cx="1434815" cy="325387"/>
                  <a:chOff x="2264534" y="1738648"/>
                  <a:chExt cx="1432514" cy="450760"/>
                </a:xfrm>
              </p:grpSpPr>
              <p:grpSp>
                <p:nvGrpSpPr>
                  <p:cNvPr id="194" name="Group 193"/>
                  <p:cNvGrpSpPr/>
                  <p:nvPr/>
                </p:nvGrpSpPr>
                <p:grpSpPr>
                  <a:xfrm>
                    <a:off x="2264534" y="1738648"/>
                    <a:ext cx="1431703" cy="450760"/>
                    <a:chOff x="2264534" y="1738648"/>
                    <a:chExt cx="1431703" cy="450760"/>
                  </a:xfrm>
                </p:grpSpPr>
                <p:sp>
                  <p:nvSpPr>
                    <p:cNvPr id="196" name="Rectangle 195"/>
                    <p:cNvSpPr/>
                    <p:nvPr/>
                  </p:nvSpPr>
                  <p:spPr>
                    <a:xfrm>
                      <a:off x="2266682" y="1738648"/>
                      <a:ext cx="1429555" cy="450760"/>
                    </a:xfrm>
                    <a:prstGeom prst="rect">
                      <a:avLst/>
                    </a:prstGeom>
                    <a:solidFill>
                      <a:sysClr val="window" lastClr="FFFFFF"/>
                    </a:solidFill>
                    <a:ln w="12700" cap="flat" cmpd="sng" algn="ctr">
                      <a:solidFill>
                        <a:srgbClr val="5B9BD5">
                          <a:lumMod val="50000"/>
                        </a:srgbClr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97" name="Rectangle 196"/>
                    <p:cNvSpPr/>
                    <p:nvPr/>
                  </p:nvSpPr>
                  <p:spPr>
                    <a:xfrm>
                      <a:off x="2266682" y="1738648"/>
                      <a:ext cx="244698" cy="283335"/>
                    </a:xfrm>
                    <a:prstGeom prst="rect">
                      <a:avLst/>
                    </a:prstGeom>
                    <a:solidFill>
                      <a:srgbClr val="5B9BD5"/>
                    </a:solidFill>
                    <a:ln w="12700" cap="flat" cmpd="sng" algn="ctr">
                      <a:solidFill>
                        <a:srgbClr val="5B9BD5">
                          <a:shade val="50000"/>
                        </a:srgbClr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cxnSp>
                  <p:nvCxnSpPr>
                    <p:cNvPr id="198" name="Straight Connector 197"/>
                    <p:cNvCxnSpPr/>
                    <p:nvPr/>
                  </p:nvCxnSpPr>
                  <p:spPr>
                    <a:xfrm>
                      <a:off x="2266682" y="1815921"/>
                      <a:ext cx="244698" cy="0"/>
                    </a:xfrm>
                    <a:prstGeom prst="line">
                      <a:avLst/>
                    </a:prstGeom>
                    <a:noFill/>
                    <a:ln w="6350" cap="flat" cmpd="sng" algn="ctr">
                      <a:solidFill>
                        <a:sysClr val="window" lastClr="FFFFFF"/>
                      </a:solidFill>
                      <a:prstDash val="solid"/>
                      <a:miter lim="800000"/>
                    </a:ln>
                    <a:effectLst/>
                  </p:spPr>
                </p:cxnSp>
                <p:cxnSp>
                  <p:nvCxnSpPr>
                    <p:cNvPr id="199" name="Straight Connector 198"/>
                    <p:cNvCxnSpPr/>
                    <p:nvPr/>
                  </p:nvCxnSpPr>
                  <p:spPr>
                    <a:xfrm>
                      <a:off x="2264534" y="1868642"/>
                      <a:ext cx="244698" cy="0"/>
                    </a:xfrm>
                    <a:prstGeom prst="line">
                      <a:avLst/>
                    </a:prstGeom>
                    <a:noFill/>
                    <a:ln w="6350" cap="flat" cmpd="sng" algn="ctr">
                      <a:solidFill>
                        <a:sysClr val="window" lastClr="FFFFFF"/>
                      </a:solidFill>
                      <a:prstDash val="solid"/>
                      <a:miter lim="800000"/>
                    </a:ln>
                    <a:effectLst/>
                  </p:spPr>
                </p:cxnSp>
                <p:cxnSp>
                  <p:nvCxnSpPr>
                    <p:cNvPr id="200" name="Straight Connector 199"/>
                    <p:cNvCxnSpPr/>
                    <p:nvPr/>
                  </p:nvCxnSpPr>
                  <p:spPr>
                    <a:xfrm>
                      <a:off x="2266670" y="1915928"/>
                      <a:ext cx="244698" cy="0"/>
                    </a:xfrm>
                    <a:prstGeom prst="line">
                      <a:avLst/>
                    </a:prstGeom>
                    <a:noFill/>
                    <a:ln w="6350" cap="flat" cmpd="sng" algn="ctr">
                      <a:solidFill>
                        <a:sysClr val="window" lastClr="FFFFFF"/>
                      </a:solidFill>
                      <a:prstDash val="solid"/>
                      <a:miter lim="800000"/>
                    </a:ln>
                    <a:effectLst/>
                  </p:spPr>
                </p:cxnSp>
                <p:cxnSp>
                  <p:nvCxnSpPr>
                    <p:cNvPr id="201" name="Straight Connector 200"/>
                    <p:cNvCxnSpPr/>
                    <p:nvPr/>
                  </p:nvCxnSpPr>
                  <p:spPr>
                    <a:xfrm>
                      <a:off x="2269285" y="1968649"/>
                      <a:ext cx="244698" cy="0"/>
                    </a:xfrm>
                    <a:prstGeom prst="line">
                      <a:avLst/>
                    </a:prstGeom>
                    <a:noFill/>
                    <a:ln w="6350" cap="flat" cmpd="sng" algn="ctr">
                      <a:solidFill>
                        <a:sysClr val="window" lastClr="FFFFFF"/>
                      </a:solidFill>
                      <a:prstDash val="solid"/>
                      <a:miter lim="800000"/>
                    </a:ln>
                    <a:effectLst/>
                  </p:spPr>
                </p:cxnSp>
              </p:grpSp>
              <p:sp>
                <p:nvSpPr>
                  <p:cNvPr id="195" name="Rectangle 194"/>
                  <p:cNvSpPr/>
                  <p:nvPr/>
                </p:nvSpPr>
                <p:spPr>
                  <a:xfrm>
                    <a:off x="2567736" y="1853759"/>
                    <a:ext cx="1129312" cy="283436"/>
                  </a:xfrm>
                  <a:prstGeom prst="rect">
                    <a:avLst/>
                  </a:prstGeom>
                  <a:solidFill>
                    <a:srgbClr val="5B9BD5"/>
                  </a:solidFill>
                  <a:ln w="12700" cap="flat" cmpd="sng" algn="ctr">
                    <a:solidFill>
                      <a:srgbClr val="5B9BD5">
                        <a:shade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200" b="0" i="0" u="none" strike="noStrike" kern="0" cap="none" spc="0" normalizeH="0" baseline="0" noProof="0" dirty="0" err="1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ZookeeperFC</a:t>
                    </a:r>
                    <a:endParaRPr kumimoji="0" lang="en-US" sz="12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146" name="Group 145"/>
                <p:cNvGrpSpPr/>
                <p:nvPr/>
              </p:nvGrpSpPr>
              <p:grpSpPr>
                <a:xfrm>
                  <a:off x="6383429" y="5307174"/>
                  <a:ext cx="1431852" cy="508602"/>
                  <a:chOff x="6397943" y="5539398"/>
                  <a:chExt cx="1431852" cy="508602"/>
                </a:xfrm>
              </p:grpSpPr>
              <p:grpSp>
                <p:nvGrpSpPr>
                  <p:cNvPr id="189" name="Group 188"/>
                  <p:cNvGrpSpPr/>
                  <p:nvPr/>
                </p:nvGrpSpPr>
                <p:grpSpPr>
                  <a:xfrm>
                    <a:off x="6397943" y="5722613"/>
                    <a:ext cx="1431852" cy="325387"/>
                    <a:chOff x="6397943" y="5722613"/>
                    <a:chExt cx="1431852" cy="325387"/>
                  </a:xfrm>
                </p:grpSpPr>
                <p:sp>
                  <p:nvSpPr>
                    <p:cNvPr id="191" name="Rectangle 190"/>
                    <p:cNvSpPr/>
                    <p:nvPr/>
                  </p:nvSpPr>
                  <p:spPr>
                    <a:xfrm>
                      <a:off x="6397943" y="5722613"/>
                      <a:ext cx="1431852" cy="325387"/>
                    </a:xfrm>
                    <a:prstGeom prst="rect">
                      <a:avLst/>
                    </a:prstGeom>
                    <a:solidFill>
                      <a:sysClr val="window" lastClr="FFFFFF"/>
                    </a:solidFill>
                    <a:ln w="12700" cap="flat" cmpd="sng" algn="ctr">
                      <a:solidFill>
                        <a:srgbClr val="5B9BD5">
                          <a:lumMod val="50000"/>
                        </a:srgbClr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92" name="Rectangle 191"/>
                    <p:cNvSpPr/>
                    <p:nvPr/>
                  </p:nvSpPr>
                  <p:spPr>
                    <a:xfrm>
                      <a:off x="6782892" y="5803690"/>
                      <a:ext cx="998809" cy="198137"/>
                    </a:xfrm>
                    <a:prstGeom prst="rect">
                      <a:avLst/>
                    </a:prstGeom>
                    <a:solidFill>
                      <a:srgbClr val="5B9BD5"/>
                    </a:solidFill>
                    <a:ln w="12700" cap="flat" cmpd="sng" algn="ctr">
                      <a:solidFill>
                        <a:srgbClr val="5B9BD5">
                          <a:shade val="50000"/>
                        </a:srgbClr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NameNode</a:t>
                      </a:r>
                      <a:endParaRPr kumimoji="0" lang="en-US" sz="11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pic>
                  <p:nvPicPr>
                    <p:cNvPr id="193" name="Picture 192"/>
                    <p:cNvPicPr>
                      <a:picLocks noChangeAspect="1"/>
                    </p:cNvPicPr>
                    <p:nvPr/>
                  </p:nvPicPr>
                  <p:blipFill>
                    <a:blip r:embed="rId2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6411112" y="5744435"/>
                      <a:ext cx="246790" cy="246790"/>
                    </a:xfrm>
                    <a:prstGeom prst="rect">
                      <a:avLst/>
                    </a:prstGeom>
                  </p:spPr>
                </p:pic>
              </p:grpSp>
              <p:sp>
                <p:nvSpPr>
                  <p:cNvPr id="190" name="Rectangle 189"/>
                  <p:cNvSpPr/>
                  <p:nvPr/>
                </p:nvSpPr>
                <p:spPr>
                  <a:xfrm>
                    <a:off x="6950723" y="5539398"/>
                    <a:ext cx="834232" cy="209547"/>
                  </a:xfrm>
                  <a:prstGeom prst="rect">
                    <a:avLst/>
                  </a:prstGeom>
                  <a:solidFill>
                    <a:srgbClr val="70AD47"/>
                  </a:solidFill>
                  <a:ln w="12700" cap="flat" cmpd="sng" algn="ctr">
                    <a:solidFill>
                      <a:sysClr val="window" lastClr="FFFFFF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2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Standby</a:t>
                    </a:r>
                  </a:p>
                </p:txBody>
              </p:sp>
            </p:grpSp>
            <p:grpSp>
              <p:nvGrpSpPr>
                <p:cNvPr id="147" name="Group 146"/>
                <p:cNvGrpSpPr/>
                <p:nvPr/>
              </p:nvGrpSpPr>
              <p:grpSpPr>
                <a:xfrm>
                  <a:off x="202600" y="5247177"/>
                  <a:ext cx="1699891" cy="554327"/>
                  <a:chOff x="6397943" y="5493673"/>
                  <a:chExt cx="1699891" cy="554327"/>
                </a:xfrm>
              </p:grpSpPr>
              <p:grpSp>
                <p:nvGrpSpPr>
                  <p:cNvPr id="184" name="Group 183"/>
                  <p:cNvGrpSpPr/>
                  <p:nvPr/>
                </p:nvGrpSpPr>
                <p:grpSpPr>
                  <a:xfrm>
                    <a:off x="6397943" y="5722613"/>
                    <a:ext cx="1431852" cy="325387"/>
                    <a:chOff x="6397943" y="5722613"/>
                    <a:chExt cx="1431852" cy="325387"/>
                  </a:xfrm>
                </p:grpSpPr>
                <p:sp>
                  <p:nvSpPr>
                    <p:cNvPr id="186" name="Rectangle 185"/>
                    <p:cNvSpPr/>
                    <p:nvPr/>
                  </p:nvSpPr>
                  <p:spPr>
                    <a:xfrm>
                      <a:off x="6397943" y="5722613"/>
                      <a:ext cx="1431852" cy="325387"/>
                    </a:xfrm>
                    <a:prstGeom prst="rect">
                      <a:avLst/>
                    </a:prstGeom>
                    <a:solidFill>
                      <a:sysClr val="window" lastClr="FFFFFF"/>
                    </a:solidFill>
                    <a:ln w="12700" cap="flat" cmpd="sng" algn="ctr">
                      <a:solidFill>
                        <a:srgbClr val="5B9BD5">
                          <a:lumMod val="50000"/>
                        </a:srgbClr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87" name="Rectangle 186"/>
                    <p:cNvSpPr/>
                    <p:nvPr/>
                  </p:nvSpPr>
                  <p:spPr>
                    <a:xfrm>
                      <a:off x="6657996" y="5756997"/>
                      <a:ext cx="976296" cy="291001"/>
                    </a:xfrm>
                    <a:prstGeom prst="rect">
                      <a:avLst/>
                    </a:prstGeom>
                    <a:solidFill>
                      <a:srgbClr val="5B9BD5"/>
                    </a:solidFill>
                    <a:ln w="12700" cap="flat" cmpd="sng" algn="ctr">
                      <a:solidFill>
                        <a:srgbClr val="5B9BD5">
                          <a:shade val="50000"/>
                        </a:srgbClr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NameNode</a:t>
                      </a:r>
                      <a:endParaRPr kumimoji="0" lang="en-US" sz="11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pic>
                  <p:nvPicPr>
                    <p:cNvPr id="188" name="Picture 187"/>
                    <p:cNvPicPr>
                      <a:picLocks noChangeAspect="1"/>
                    </p:cNvPicPr>
                    <p:nvPr/>
                  </p:nvPicPr>
                  <p:blipFill>
                    <a:blip r:embed="rId2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6411112" y="5744435"/>
                      <a:ext cx="246790" cy="246790"/>
                    </a:xfrm>
                    <a:prstGeom prst="rect">
                      <a:avLst/>
                    </a:prstGeom>
                  </p:spPr>
                </p:pic>
              </p:grpSp>
              <p:sp>
                <p:nvSpPr>
                  <p:cNvPr id="185" name="Rectangle 184"/>
                  <p:cNvSpPr/>
                  <p:nvPr/>
                </p:nvSpPr>
                <p:spPr>
                  <a:xfrm>
                    <a:off x="7263602" y="5493673"/>
                    <a:ext cx="834232" cy="209547"/>
                  </a:xfrm>
                  <a:prstGeom prst="rect">
                    <a:avLst/>
                  </a:prstGeom>
                  <a:solidFill>
                    <a:srgbClr val="70AD47"/>
                  </a:solidFill>
                  <a:ln w="12700" cap="flat" cmpd="sng" algn="ctr">
                    <a:solidFill>
                      <a:sysClr val="window" lastClr="FFFFFF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2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Active</a:t>
                    </a:r>
                  </a:p>
                </p:txBody>
              </p:sp>
            </p:grpSp>
            <p:grpSp>
              <p:nvGrpSpPr>
                <p:cNvPr id="148" name="Group 147"/>
                <p:cNvGrpSpPr/>
                <p:nvPr/>
              </p:nvGrpSpPr>
              <p:grpSpPr>
                <a:xfrm>
                  <a:off x="1233712" y="6052458"/>
                  <a:ext cx="5509575" cy="638629"/>
                  <a:chOff x="1233712" y="6052458"/>
                  <a:chExt cx="5509575" cy="638629"/>
                </a:xfrm>
              </p:grpSpPr>
              <p:sp>
                <p:nvSpPr>
                  <p:cNvPr id="168" name="Rectangle 167"/>
                  <p:cNvSpPr/>
                  <p:nvPr/>
                </p:nvSpPr>
                <p:spPr>
                  <a:xfrm>
                    <a:off x="1233712" y="6052458"/>
                    <a:ext cx="5509575" cy="638629"/>
                  </a:xfrm>
                  <a:prstGeom prst="rect">
                    <a:avLst/>
                  </a:prstGeom>
                  <a:solidFill>
                    <a:srgbClr val="5B9BD5">
                      <a:lumMod val="20000"/>
                      <a:lumOff val="80000"/>
                    </a:srgbClr>
                  </a:solidFill>
                  <a:ln w="12700" cap="flat" cmpd="sng" algn="ctr">
                    <a:solidFill>
                      <a:srgbClr val="5B9BD5">
                        <a:shade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grpSp>
                <p:nvGrpSpPr>
                  <p:cNvPr id="169" name="Group 168"/>
                  <p:cNvGrpSpPr/>
                  <p:nvPr/>
                </p:nvGrpSpPr>
                <p:grpSpPr>
                  <a:xfrm>
                    <a:off x="1557219" y="6241142"/>
                    <a:ext cx="1341197" cy="387473"/>
                    <a:chOff x="2596811" y="5852414"/>
                    <a:chExt cx="1431852" cy="328074"/>
                  </a:xfrm>
                </p:grpSpPr>
                <p:grpSp>
                  <p:nvGrpSpPr>
                    <p:cNvPr id="180" name="Group 179"/>
                    <p:cNvGrpSpPr/>
                    <p:nvPr/>
                  </p:nvGrpSpPr>
                  <p:grpSpPr>
                    <a:xfrm>
                      <a:off x="2596811" y="5852414"/>
                      <a:ext cx="1431852" cy="325387"/>
                      <a:chOff x="6397943" y="5722613"/>
                      <a:chExt cx="1431852" cy="325387"/>
                    </a:xfrm>
                  </p:grpSpPr>
                  <p:sp>
                    <p:nvSpPr>
                      <p:cNvPr id="182" name="Rectangle 181"/>
                      <p:cNvSpPr/>
                      <p:nvPr/>
                    </p:nvSpPr>
                    <p:spPr>
                      <a:xfrm>
                        <a:off x="6397943" y="5722613"/>
                        <a:ext cx="1431852" cy="325387"/>
                      </a:xfrm>
                      <a:prstGeom prst="rect">
                        <a:avLst/>
                      </a:prstGeom>
                      <a:solidFill>
                        <a:sysClr val="window" lastClr="FFFFFF"/>
                      </a:solidFill>
                      <a:ln w="12700" cap="flat" cmpd="sng" algn="ctr">
                        <a:solidFill>
                          <a:srgbClr val="5B9BD5">
                            <a:lumMod val="50000"/>
                          </a:srgbClr>
                        </a:solidFill>
                        <a:prstDash val="solid"/>
                        <a:miter lim="800000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183" name="Rectangle 182"/>
                      <p:cNvSpPr/>
                      <p:nvPr/>
                    </p:nvSpPr>
                    <p:spPr>
                      <a:xfrm>
                        <a:off x="6771060" y="5762123"/>
                        <a:ext cx="1053472" cy="285877"/>
                      </a:xfrm>
                      <a:prstGeom prst="rect">
                        <a:avLst/>
                      </a:prstGeom>
                      <a:solidFill>
                        <a:srgbClr val="5B9BD5"/>
                      </a:solidFill>
                      <a:ln w="12700" cap="flat" cmpd="sng" algn="ctr">
                        <a:solidFill>
                          <a:srgbClr val="5B9BD5">
                            <a:shade val="50000"/>
                          </a:srgbClr>
                        </a:solidFill>
                        <a:prstDash val="solid"/>
                        <a:miter lim="800000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1100" b="0" i="0" u="none" strike="noStrike" kern="0" cap="none" spc="0" normalizeH="0" baseline="0" noProof="0" dirty="0" err="1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rPr>
                          <a:t>DataNode</a:t>
                        </a:r>
                        <a:endParaRPr kumimoji="0" lang="en-US" sz="11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</p:grpSp>
                <p:pic>
                  <p:nvPicPr>
                    <p:cNvPr id="181" name="Picture 180"/>
                    <p:cNvPicPr>
                      <a:picLocks noChangeAspect="1"/>
                    </p:cNvPicPr>
                    <p:nvPr/>
                  </p:nvPicPr>
                  <p:blipFill>
                    <a:blip r:embed="rId3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2617162" y="5871971"/>
                      <a:ext cx="278437" cy="308517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170" name="Group 169"/>
                  <p:cNvGrpSpPr/>
                  <p:nvPr/>
                </p:nvGrpSpPr>
                <p:grpSpPr>
                  <a:xfrm>
                    <a:off x="3055516" y="6241142"/>
                    <a:ext cx="1341197" cy="387473"/>
                    <a:chOff x="2596811" y="5852414"/>
                    <a:chExt cx="1431852" cy="328074"/>
                  </a:xfrm>
                </p:grpSpPr>
                <p:grpSp>
                  <p:nvGrpSpPr>
                    <p:cNvPr id="176" name="Group 175"/>
                    <p:cNvGrpSpPr/>
                    <p:nvPr/>
                  </p:nvGrpSpPr>
                  <p:grpSpPr>
                    <a:xfrm>
                      <a:off x="2596811" y="5852414"/>
                      <a:ext cx="1431852" cy="325387"/>
                      <a:chOff x="6397943" y="5722613"/>
                      <a:chExt cx="1431852" cy="325387"/>
                    </a:xfrm>
                  </p:grpSpPr>
                  <p:sp>
                    <p:nvSpPr>
                      <p:cNvPr id="178" name="Rectangle 177"/>
                      <p:cNvSpPr/>
                      <p:nvPr/>
                    </p:nvSpPr>
                    <p:spPr>
                      <a:xfrm>
                        <a:off x="6397943" y="5722613"/>
                        <a:ext cx="1431852" cy="325387"/>
                      </a:xfrm>
                      <a:prstGeom prst="rect">
                        <a:avLst/>
                      </a:prstGeom>
                      <a:solidFill>
                        <a:sysClr val="window" lastClr="FFFFFF"/>
                      </a:solidFill>
                      <a:ln w="12700" cap="flat" cmpd="sng" algn="ctr">
                        <a:solidFill>
                          <a:srgbClr val="5B9BD5">
                            <a:lumMod val="50000"/>
                          </a:srgbClr>
                        </a:solidFill>
                        <a:prstDash val="solid"/>
                        <a:miter lim="800000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179" name="Rectangle 178"/>
                      <p:cNvSpPr/>
                      <p:nvPr/>
                    </p:nvSpPr>
                    <p:spPr>
                      <a:xfrm>
                        <a:off x="6805925" y="5775027"/>
                        <a:ext cx="973549" cy="272973"/>
                      </a:xfrm>
                      <a:prstGeom prst="rect">
                        <a:avLst/>
                      </a:prstGeom>
                      <a:solidFill>
                        <a:srgbClr val="5B9BD5"/>
                      </a:solidFill>
                      <a:ln w="12700" cap="flat" cmpd="sng" algn="ctr">
                        <a:solidFill>
                          <a:srgbClr val="5B9BD5">
                            <a:shade val="50000"/>
                          </a:srgbClr>
                        </a:solidFill>
                        <a:prstDash val="solid"/>
                        <a:miter lim="800000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1100" b="0" i="0" u="none" strike="noStrike" kern="0" cap="none" spc="0" normalizeH="0" baseline="0" noProof="0" dirty="0" err="1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rPr>
                          <a:t>DataNode</a:t>
                        </a:r>
                        <a:endParaRPr kumimoji="0" lang="en-US" sz="11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</p:grpSp>
                <p:pic>
                  <p:nvPicPr>
                    <p:cNvPr id="177" name="Picture 176"/>
                    <p:cNvPicPr>
                      <a:picLocks noChangeAspect="1"/>
                    </p:cNvPicPr>
                    <p:nvPr/>
                  </p:nvPicPr>
                  <p:blipFill>
                    <a:blip r:embed="rId3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2617162" y="5871971"/>
                      <a:ext cx="278437" cy="308517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171" name="Group 170"/>
                  <p:cNvGrpSpPr/>
                  <p:nvPr/>
                </p:nvGrpSpPr>
                <p:grpSpPr>
                  <a:xfrm>
                    <a:off x="5124911" y="6249330"/>
                    <a:ext cx="1341197" cy="387473"/>
                    <a:chOff x="2596811" y="5852414"/>
                    <a:chExt cx="1431852" cy="328074"/>
                  </a:xfrm>
                </p:grpSpPr>
                <p:grpSp>
                  <p:nvGrpSpPr>
                    <p:cNvPr id="172" name="Group 171"/>
                    <p:cNvGrpSpPr/>
                    <p:nvPr/>
                  </p:nvGrpSpPr>
                  <p:grpSpPr>
                    <a:xfrm>
                      <a:off x="2596811" y="5852414"/>
                      <a:ext cx="1431852" cy="325387"/>
                      <a:chOff x="6397943" y="5722613"/>
                      <a:chExt cx="1431852" cy="325387"/>
                    </a:xfrm>
                  </p:grpSpPr>
                  <p:sp>
                    <p:nvSpPr>
                      <p:cNvPr id="174" name="Rectangle 173"/>
                      <p:cNvSpPr/>
                      <p:nvPr/>
                    </p:nvSpPr>
                    <p:spPr>
                      <a:xfrm>
                        <a:off x="6397943" y="5722613"/>
                        <a:ext cx="1431852" cy="325387"/>
                      </a:xfrm>
                      <a:prstGeom prst="rect">
                        <a:avLst/>
                      </a:prstGeom>
                      <a:solidFill>
                        <a:sysClr val="window" lastClr="FFFFFF"/>
                      </a:solidFill>
                      <a:ln w="12700" cap="flat" cmpd="sng" algn="ctr">
                        <a:solidFill>
                          <a:srgbClr val="5B9BD5">
                            <a:lumMod val="50000"/>
                          </a:srgbClr>
                        </a:solidFill>
                        <a:prstDash val="solid"/>
                        <a:miter lim="800000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175" name="Rectangle 174"/>
                      <p:cNvSpPr/>
                      <p:nvPr/>
                    </p:nvSpPr>
                    <p:spPr>
                      <a:xfrm>
                        <a:off x="6805925" y="5780998"/>
                        <a:ext cx="986850" cy="267001"/>
                      </a:xfrm>
                      <a:prstGeom prst="rect">
                        <a:avLst/>
                      </a:prstGeom>
                      <a:solidFill>
                        <a:srgbClr val="5B9BD5"/>
                      </a:solidFill>
                      <a:ln w="12700" cap="flat" cmpd="sng" algn="ctr">
                        <a:solidFill>
                          <a:srgbClr val="5B9BD5">
                            <a:shade val="50000"/>
                          </a:srgbClr>
                        </a:solidFill>
                        <a:prstDash val="solid"/>
                        <a:miter lim="800000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1000" b="0" i="0" u="none" strike="noStrike" kern="0" cap="none" spc="0" normalizeH="0" baseline="0" noProof="0" dirty="0" err="1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rPr>
                          <a:t>DataNode</a:t>
                        </a:r>
                        <a:endParaRPr kumimoji="0" lang="en-US" sz="10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</p:grpSp>
                <p:pic>
                  <p:nvPicPr>
                    <p:cNvPr id="173" name="Picture 172"/>
                    <p:cNvPicPr>
                      <a:picLocks noChangeAspect="1"/>
                    </p:cNvPicPr>
                    <p:nvPr/>
                  </p:nvPicPr>
                  <p:blipFill>
                    <a:blip r:embed="rId3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2617162" y="5871971"/>
                      <a:ext cx="278437" cy="308517"/>
                    </a:xfrm>
                    <a:prstGeom prst="rect">
                      <a:avLst/>
                    </a:prstGeom>
                  </p:spPr>
                </p:pic>
              </p:grpSp>
            </p:grpSp>
            <p:grpSp>
              <p:nvGrpSpPr>
                <p:cNvPr id="149" name="Group 148"/>
                <p:cNvGrpSpPr/>
                <p:nvPr/>
              </p:nvGrpSpPr>
              <p:grpSpPr>
                <a:xfrm>
                  <a:off x="6396598" y="3186952"/>
                  <a:ext cx="1442791" cy="325387"/>
                  <a:chOff x="2264534" y="1738648"/>
                  <a:chExt cx="1440477" cy="450760"/>
                </a:xfrm>
              </p:grpSpPr>
              <p:grpSp>
                <p:nvGrpSpPr>
                  <p:cNvPr id="160" name="Group 159"/>
                  <p:cNvGrpSpPr/>
                  <p:nvPr/>
                </p:nvGrpSpPr>
                <p:grpSpPr>
                  <a:xfrm>
                    <a:off x="2264534" y="1738648"/>
                    <a:ext cx="1431703" cy="450760"/>
                    <a:chOff x="2264534" y="1738648"/>
                    <a:chExt cx="1431703" cy="450760"/>
                  </a:xfrm>
                </p:grpSpPr>
                <p:sp>
                  <p:nvSpPr>
                    <p:cNvPr id="162" name="Rectangle 161"/>
                    <p:cNvSpPr/>
                    <p:nvPr/>
                  </p:nvSpPr>
                  <p:spPr>
                    <a:xfrm>
                      <a:off x="2266682" y="1738648"/>
                      <a:ext cx="1429555" cy="450760"/>
                    </a:xfrm>
                    <a:prstGeom prst="rect">
                      <a:avLst/>
                    </a:prstGeom>
                    <a:solidFill>
                      <a:sysClr val="window" lastClr="FFFFFF"/>
                    </a:solidFill>
                    <a:ln w="12700" cap="flat" cmpd="sng" algn="ctr">
                      <a:solidFill>
                        <a:srgbClr val="5B9BD5">
                          <a:lumMod val="50000"/>
                        </a:srgbClr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63" name="Rectangle 162"/>
                    <p:cNvSpPr/>
                    <p:nvPr/>
                  </p:nvSpPr>
                  <p:spPr>
                    <a:xfrm>
                      <a:off x="2266682" y="1738648"/>
                      <a:ext cx="244698" cy="283335"/>
                    </a:xfrm>
                    <a:prstGeom prst="rect">
                      <a:avLst/>
                    </a:prstGeom>
                    <a:solidFill>
                      <a:srgbClr val="5B9BD5"/>
                    </a:solidFill>
                    <a:ln w="12700" cap="flat" cmpd="sng" algn="ctr">
                      <a:solidFill>
                        <a:srgbClr val="5B9BD5">
                          <a:shade val="50000"/>
                        </a:srgbClr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cxnSp>
                  <p:nvCxnSpPr>
                    <p:cNvPr id="164" name="Straight Connector 163"/>
                    <p:cNvCxnSpPr/>
                    <p:nvPr/>
                  </p:nvCxnSpPr>
                  <p:spPr>
                    <a:xfrm>
                      <a:off x="2266682" y="1815921"/>
                      <a:ext cx="244698" cy="0"/>
                    </a:xfrm>
                    <a:prstGeom prst="line">
                      <a:avLst/>
                    </a:prstGeom>
                    <a:noFill/>
                    <a:ln w="6350" cap="flat" cmpd="sng" algn="ctr">
                      <a:solidFill>
                        <a:sysClr val="window" lastClr="FFFFFF"/>
                      </a:solidFill>
                      <a:prstDash val="solid"/>
                      <a:miter lim="800000"/>
                    </a:ln>
                    <a:effectLst/>
                  </p:spPr>
                </p:cxnSp>
                <p:cxnSp>
                  <p:nvCxnSpPr>
                    <p:cNvPr id="165" name="Straight Connector 164"/>
                    <p:cNvCxnSpPr/>
                    <p:nvPr/>
                  </p:nvCxnSpPr>
                  <p:spPr>
                    <a:xfrm>
                      <a:off x="2264534" y="1868642"/>
                      <a:ext cx="244698" cy="0"/>
                    </a:xfrm>
                    <a:prstGeom prst="line">
                      <a:avLst/>
                    </a:prstGeom>
                    <a:noFill/>
                    <a:ln w="6350" cap="flat" cmpd="sng" algn="ctr">
                      <a:solidFill>
                        <a:sysClr val="window" lastClr="FFFFFF"/>
                      </a:solidFill>
                      <a:prstDash val="solid"/>
                      <a:miter lim="800000"/>
                    </a:ln>
                    <a:effectLst/>
                  </p:spPr>
                </p:cxnSp>
                <p:cxnSp>
                  <p:nvCxnSpPr>
                    <p:cNvPr id="166" name="Straight Connector 165"/>
                    <p:cNvCxnSpPr/>
                    <p:nvPr/>
                  </p:nvCxnSpPr>
                  <p:spPr>
                    <a:xfrm>
                      <a:off x="2266670" y="1915928"/>
                      <a:ext cx="244698" cy="0"/>
                    </a:xfrm>
                    <a:prstGeom prst="line">
                      <a:avLst/>
                    </a:prstGeom>
                    <a:noFill/>
                    <a:ln w="6350" cap="flat" cmpd="sng" algn="ctr">
                      <a:solidFill>
                        <a:sysClr val="window" lastClr="FFFFFF"/>
                      </a:solidFill>
                      <a:prstDash val="solid"/>
                      <a:miter lim="800000"/>
                    </a:ln>
                    <a:effectLst/>
                  </p:spPr>
                </p:cxnSp>
                <p:cxnSp>
                  <p:nvCxnSpPr>
                    <p:cNvPr id="167" name="Straight Connector 166"/>
                    <p:cNvCxnSpPr/>
                    <p:nvPr/>
                  </p:nvCxnSpPr>
                  <p:spPr>
                    <a:xfrm>
                      <a:off x="2269285" y="1968649"/>
                      <a:ext cx="244698" cy="0"/>
                    </a:xfrm>
                    <a:prstGeom prst="line">
                      <a:avLst/>
                    </a:prstGeom>
                    <a:noFill/>
                    <a:ln w="6350" cap="flat" cmpd="sng" algn="ctr">
                      <a:solidFill>
                        <a:sysClr val="window" lastClr="FFFFFF"/>
                      </a:solidFill>
                      <a:prstDash val="solid"/>
                      <a:miter lim="800000"/>
                    </a:ln>
                    <a:effectLst/>
                  </p:spPr>
                </p:cxnSp>
              </p:grpSp>
              <p:sp>
                <p:nvSpPr>
                  <p:cNvPr id="161" name="Rectangle 160"/>
                  <p:cNvSpPr/>
                  <p:nvPr/>
                </p:nvSpPr>
                <p:spPr>
                  <a:xfrm>
                    <a:off x="2567737" y="1748192"/>
                    <a:ext cx="1137274" cy="389003"/>
                  </a:xfrm>
                  <a:prstGeom prst="rect">
                    <a:avLst/>
                  </a:prstGeom>
                  <a:solidFill>
                    <a:srgbClr val="5B9BD5"/>
                  </a:solidFill>
                  <a:ln w="12700" cap="flat" cmpd="sng" algn="ctr">
                    <a:solidFill>
                      <a:srgbClr val="5B9BD5">
                        <a:shade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200" b="0" i="0" u="none" strike="noStrike" kern="0" cap="none" spc="0" normalizeH="0" baseline="0" noProof="0" dirty="0" err="1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ZookeeperFC</a:t>
                    </a:r>
                    <a:endParaRPr kumimoji="0" lang="en-US" sz="12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150" name="TextBox 149"/>
                <p:cNvSpPr txBox="1"/>
                <p:nvPr/>
              </p:nvSpPr>
              <p:spPr>
                <a:xfrm>
                  <a:off x="2149260" y="1303931"/>
                  <a:ext cx="2585401" cy="52941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1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</a:rPr>
                    <a:t>Zookeeper Service</a:t>
                  </a:r>
                </a:p>
              </p:txBody>
            </p:sp>
            <p:sp>
              <p:nvSpPr>
                <p:cNvPr id="151" name="TextBox 150"/>
                <p:cNvSpPr txBox="1"/>
                <p:nvPr/>
              </p:nvSpPr>
              <p:spPr>
                <a:xfrm>
                  <a:off x="2071315" y="3739285"/>
                  <a:ext cx="199336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1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</a:rPr>
                    <a:t>Shared Edits</a:t>
                  </a:r>
                </a:p>
              </p:txBody>
            </p:sp>
            <p:cxnSp>
              <p:nvCxnSpPr>
                <p:cNvPr id="152" name="Straight Arrow Connector 151"/>
                <p:cNvCxnSpPr/>
                <p:nvPr/>
              </p:nvCxnSpPr>
              <p:spPr>
                <a:xfrm flipV="1">
                  <a:off x="702972" y="2021984"/>
                  <a:ext cx="1134118" cy="1017662"/>
                </a:xfrm>
                <a:prstGeom prst="straightConnector1">
                  <a:avLst/>
                </a:prstGeom>
                <a:noFill/>
                <a:ln w="38100" cap="flat" cmpd="sng" algn="ctr">
                  <a:solidFill>
                    <a:srgbClr val="C00000"/>
                  </a:solidFill>
                  <a:prstDash val="dashDot"/>
                  <a:miter lim="800000"/>
                  <a:tailEnd type="triangle"/>
                </a:ln>
                <a:effectLst/>
              </p:spPr>
            </p:cxnSp>
            <p:cxnSp>
              <p:nvCxnSpPr>
                <p:cNvPr id="153" name="Straight Arrow Connector 152"/>
                <p:cNvCxnSpPr/>
                <p:nvPr/>
              </p:nvCxnSpPr>
              <p:spPr>
                <a:xfrm flipH="1" flipV="1">
                  <a:off x="6218640" y="2000804"/>
                  <a:ext cx="944160" cy="1034013"/>
                </a:xfrm>
                <a:prstGeom prst="straightConnector1">
                  <a:avLst/>
                </a:prstGeom>
                <a:noFill/>
                <a:ln w="38100" cap="flat" cmpd="sng" algn="ctr">
                  <a:solidFill>
                    <a:srgbClr val="C00000"/>
                  </a:solidFill>
                  <a:prstDash val="dashDot"/>
                  <a:miter lim="800000"/>
                  <a:tailEnd type="triangle"/>
                </a:ln>
                <a:effectLst/>
              </p:spPr>
            </p:cxnSp>
            <p:cxnSp>
              <p:nvCxnSpPr>
                <p:cNvPr id="154" name="Straight Arrow Connector 153"/>
                <p:cNvCxnSpPr/>
                <p:nvPr/>
              </p:nvCxnSpPr>
              <p:spPr>
                <a:xfrm>
                  <a:off x="918526" y="3714482"/>
                  <a:ext cx="0" cy="1460893"/>
                </a:xfrm>
                <a:prstGeom prst="straightConnector1">
                  <a:avLst/>
                </a:prstGeom>
                <a:noFill/>
                <a:ln w="38100" cap="flat" cmpd="sng" algn="ctr">
                  <a:solidFill>
                    <a:srgbClr val="C00000"/>
                  </a:solidFill>
                  <a:prstDash val="dashDot"/>
                  <a:miter lim="800000"/>
                  <a:tailEnd type="triangle"/>
                </a:ln>
                <a:effectLst/>
              </p:spPr>
            </p:cxnSp>
            <p:cxnSp>
              <p:nvCxnSpPr>
                <p:cNvPr id="155" name="Straight Arrow Connector 154"/>
                <p:cNvCxnSpPr/>
                <p:nvPr/>
              </p:nvCxnSpPr>
              <p:spPr>
                <a:xfrm>
                  <a:off x="6954211" y="3714482"/>
                  <a:ext cx="0" cy="1460893"/>
                </a:xfrm>
                <a:prstGeom prst="straightConnector1">
                  <a:avLst/>
                </a:prstGeom>
                <a:noFill/>
                <a:ln w="38100" cap="flat" cmpd="sng" algn="ctr">
                  <a:solidFill>
                    <a:srgbClr val="C00000"/>
                  </a:solidFill>
                  <a:prstDash val="dashDot"/>
                  <a:miter lim="800000"/>
                  <a:tailEnd type="triangle"/>
                </a:ln>
                <a:effectLst/>
              </p:spPr>
            </p:cxnSp>
            <p:cxnSp>
              <p:nvCxnSpPr>
                <p:cNvPr id="156" name="Straight Arrow Connector 155"/>
                <p:cNvCxnSpPr/>
                <p:nvPr/>
              </p:nvCxnSpPr>
              <p:spPr>
                <a:xfrm flipV="1">
                  <a:off x="1428885" y="4829857"/>
                  <a:ext cx="277801" cy="355160"/>
                </a:xfrm>
                <a:prstGeom prst="straightConnector1">
                  <a:avLst/>
                </a:prstGeom>
                <a:noFill/>
                <a:ln w="38100" cap="flat" cmpd="sng" algn="ctr">
                  <a:solidFill>
                    <a:srgbClr val="C00000"/>
                  </a:solidFill>
                  <a:prstDash val="dashDot"/>
                  <a:miter lim="800000"/>
                  <a:tailEnd type="triangle"/>
                </a:ln>
                <a:effectLst/>
              </p:spPr>
            </p:cxnSp>
            <p:cxnSp>
              <p:nvCxnSpPr>
                <p:cNvPr id="157" name="Straight Arrow Connector 156"/>
                <p:cNvCxnSpPr/>
                <p:nvPr/>
              </p:nvCxnSpPr>
              <p:spPr>
                <a:xfrm>
                  <a:off x="6085501" y="4947610"/>
                  <a:ext cx="380607" cy="354394"/>
                </a:xfrm>
                <a:prstGeom prst="straightConnector1">
                  <a:avLst/>
                </a:prstGeom>
                <a:noFill/>
                <a:ln w="38100" cap="flat" cmpd="sng" algn="ctr">
                  <a:solidFill>
                    <a:srgbClr val="C00000"/>
                  </a:solidFill>
                  <a:prstDash val="dashDot"/>
                  <a:miter lim="800000"/>
                  <a:tailEnd type="triangle"/>
                </a:ln>
                <a:effectLst/>
              </p:spPr>
            </p:cxnSp>
            <p:cxnSp>
              <p:nvCxnSpPr>
                <p:cNvPr id="158" name="Straight Arrow Connector 157"/>
                <p:cNvCxnSpPr/>
                <p:nvPr/>
              </p:nvCxnSpPr>
              <p:spPr>
                <a:xfrm flipH="1" flipV="1">
                  <a:off x="789142" y="5900973"/>
                  <a:ext cx="373174" cy="340169"/>
                </a:xfrm>
                <a:prstGeom prst="straightConnector1">
                  <a:avLst/>
                </a:prstGeom>
                <a:noFill/>
                <a:ln w="38100" cap="flat" cmpd="sng" algn="ctr">
                  <a:solidFill>
                    <a:srgbClr val="C00000"/>
                  </a:solidFill>
                  <a:prstDash val="dashDot"/>
                  <a:miter lim="800000"/>
                  <a:tailEnd type="triangle"/>
                </a:ln>
                <a:effectLst/>
              </p:spPr>
            </p:cxnSp>
            <p:cxnSp>
              <p:nvCxnSpPr>
                <p:cNvPr id="159" name="Straight Arrow Connector 158"/>
                <p:cNvCxnSpPr/>
                <p:nvPr/>
              </p:nvCxnSpPr>
              <p:spPr>
                <a:xfrm flipV="1">
                  <a:off x="6904936" y="5938027"/>
                  <a:ext cx="296017" cy="377943"/>
                </a:xfrm>
                <a:prstGeom prst="straightConnector1">
                  <a:avLst/>
                </a:prstGeom>
                <a:noFill/>
                <a:ln w="38100" cap="flat" cmpd="sng" algn="ctr">
                  <a:solidFill>
                    <a:srgbClr val="C00000"/>
                  </a:solidFill>
                  <a:prstDash val="dashDot"/>
                  <a:miter lim="800000"/>
                  <a:tailEnd type="triangle"/>
                </a:ln>
                <a:effectLst/>
              </p:spPr>
            </p:cxnSp>
          </p:grpSp>
          <p:sp>
            <p:nvSpPr>
              <p:cNvPr id="131" name="TextBox 130"/>
              <p:cNvSpPr txBox="1"/>
              <p:nvPr/>
            </p:nvSpPr>
            <p:spPr>
              <a:xfrm>
                <a:off x="808380" y="648577"/>
                <a:ext cx="1611084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Monitor and maintain active lock</a:t>
                </a:r>
              </a:p>
            </p:txBody>
          </p:sp>
          <p:sp>
            <p:nvSpPr>
              <p:cNvPr id="132" name="TextBox 131"/>
              <p:cNvSpPr txBox="1"/>
              <p:nvPr/>
            </p:nvSpPr>
            <p:spPr>
              <a:xfrm>
                <a:off x="7991755" y="1248929"/>
                <a:ext cx="185344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Monitor and try to take active lock</a:t>
                </a:r>
              </a:p>
            </p:txBody>
          </p:sp>
          <p:sp>
            <p:nvSpPr>
              <p:cNvPr id="133" name="TextBox 132"/>
              <p:cNvSpPr txBox="1"/>
              <p:nvPr/>
            </p:nvSpPr>
            <p:spPr>
              <a:xfrm>
                <a:off x="7997918" y="3131968"/>
                <a:ext cx="185344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Monitor liveness &amp; heath</a:t>
                </a:r>
              </a:p>
            </p:txBody>
          </p:sp>
          <p:sp>
            <p:nvSpPr>
              <p:cNvPr id="134" name="TextBox 133"/>
              <p:cNvSpPr txBox="1"/>
              <p:nvPr/>
            </p:nvSpPr>
            <p:spPr>
              <a:xfrm>
                <a:off x="6312699" y="4679117"/>
                <a:ext cx="185344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Read</a:t>
                </a:r>
              </a:p>
            </p:txBody>
          </p:sp>
          <p:sp>
            <p:nvSpPr>
              <p:cNvPr id="135" name="TextBox 134"/>
              <p:cNvSpPr txBox="1"/>
              <p:nvPr/>
            </p:nvSpPr>
            <p:spPr>
              <a:xfrm>
                <a:off x="2493538" y="4776133"/>
                <a:ext cx="185344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Write</a:t>
                </a:r>
              </a:p>
            </p:txBody>
          </p:sp>
          <p:cxnSp>
            <p:nvCxnSpPr>
              <p:cNvPr id="136" name="Straight Connector 135"/>
              <p:cNvCxnSpPr/>
              <p:nvPr/>
            </p:nvCxnSpPr>
            <p:spPr>
              <a:xfrm>
                <a:off x="5642109" y="5730280"/>
                <a:ext cx="540020" cy="0"/>
              </a:xfrm>
              <a:prstGeom prst="line">
                <a:avLst/>
              </a:prstGeom>
              <a:noFill/>
              <a:ln w="38100" cap="flat" cmpd="sng" algn="ctr">
                <a:solidFill>
                  <a:sysClr val="window" lastClr="FFFFFF"/>
                </a:solidFill>
                <a:prstDash val="dash"/>
                <a:miter lim="800000"/>
              </a:ln>
              <a:effectLst/>
            </p:spPr>
          </p:cxnSp>
        </p:grpSp>
      </p:grpSp>
    </p:spTree>
    <p:extLst>
      <p:ext uri="{BB962C8B-B14F-4D97-AF65-F5344CB8AC3E}">
        <p14:creationId xmlns:p14="http://schemas.microsoft.com/office/powerpoint/2010/main" val="2205912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262626"/>
                </a:solidFill>
              </a:rPr>
              <a:t>What is Big Data ?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235274" y="1138887"/>
            <a:ext cx="332414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just">
              <a:lnSpc>
                <a:spcPct val="200000"/>
              </a:lnSpc>
              <a:buClr>
                <a:srgbClr val="0070C0"/>
              </a:buClr>
            </a:pPr>
            <a:r>
              <a:rPr lang="en-US" sz="1800" dirty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What is Big Data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4447" y="1240223"/>
            <a:ext cx="5858066" cy="2671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020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defTabSz="685783"/>
            <a:r>
              <a:rPr lang="en-US" dirty="0" smtClean="0">
                <a:solidFill>
                  <a:srgbClr val="262626"/>
                </a:solidFill>
              </a:rPr>
              <a:t>Big Data</a:t>
            </a:r>
            <a:endParaRPr lang="en-IN" dirty="0">
              <a:solidFill>
                <a:srgbClr val="262626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4626" y="718657"/>
            <a:ext cx="6533660" cy="3920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536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defTabSz="685783"/>
            <a:r>
              <a:rPr lang="en-US" dirty="0" smtClean="0">
                <a:solidFill>
                  <a:srgbClr val="262626"/>
                </a:solidFill>
              </a:rPr>
              <a:t>How Big Data is stored ?</a:t>
            </a:r>
            <a:endParaRPr lang="en-IN" dirty="0">
              <a:solidFill>
                <a:srgbClr val="262626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7166" y="1398518"/>
            <a:ext cx="2903371" cy="2903371"/>
          </a:xfrm>
          <a:prstGeom prst="rect">
            <a:avLst/>
          </a:prstGeom>
        </p:spPr>
      </p:pic>
      <p:sp>
        <p:nvSpPr>
          <p:cNvPr id="6" name="Oval Callout 5"/>
          <p:cNvSpPr/>
          <p:nvPr/>
        </p:nvSpPr>
        <p:spPr>
          <a:xfrm>
            <a:off x="4889366" y="807396"/>
            <a:ext cx="1793535" cy="1468876"/>
          </a:xfrm>
          <a:prstGeom prst="wedgeEllipseCallout">
            <a:avLst/>
          </a:prstGeom>
          <a:solidFill>
            <a:schemeClr val="bg1"/>
          </a:solidFill>
          <a:ln>
            <a:solidFill>
              <a:srgbClr val="00B0F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How do you store Big Data, I guess RDBMS?</a:t>
            </a:r>
            <a:endParaRPr lang="en-US" sz="140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1866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defTabSz="685783"/>
            <a:r>
              <a:rPr lang="en-US" dirty="0" smtClean="0">
                <a:solidFill>
                  <a:srgbClr val="262626"/>
                </a:solidFill>
              </a:rPr>
              <a:t>RDBMS – Not the right choice for Big Data</a:t>
            </a:r>
            <a:endParaRPr lang="en-IN" dirty="0">
              <a:solidFill>
                <a:srgbClr val="262626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12844" y="2096131"/>
            <a:ext cx="40758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defTabSz="430213">
              <a:spcAft>
                <a:spcPts val="400"/>
              </a:spcAft>
              <a:buSzPct val="100000"/>
            </a:pPr>
            <a:r>
              <a:rPr lang="en-US" sz="1400" dirty="0" smtClean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Considering the </a:t>
            </a:r>
            <a:r>
              <a:rPr lang="en-US" sz="1400" dirty="0" smtClean="0">
                <a:solidFill>
                  <a:srgbClr val="00B0F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type and volume </a:t>
            </a:r>
            <a:r>
              <a:rPr lang="en-US" sz="1400" dirty="0" smtClean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of data </a:t>
            </a:r>
            <a:r>
              <a:rPr lang="en-US" sz="1400" dirty="0" smtClean="0">
                <a:solidFill>
                  <a:srgbClr val="00B0F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RDBMS is not the right choice for storing Big Data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8732" y="819454"/>
            <a:ext cx="4067175" cy="3076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419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defTabSz="685783"/>
            <a:r>
              <a:rPr lang="en-US" dirty="0" smtClean="0">
                <a:solidFill>
                  <a:srgbClr val="262626"/>
                </a:solidFill>
              </a:rPr>
              <a:t>Hadoop : The Savior</a:t>
            </a:r>
            <a:endParaRPr lang="en-IN" dirty="0">
              <a:solidFill>
                <a:srgbClr val="262626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8019" y="96838"/>
            <a:ext cx="5398753" cy="424476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32983" y="1588916"/>
            <a:ext cx="2842645" cy="2752690"/>
          </a:xfrm>
          <a:prstGeom prst="rect">
            <a:avLst/>
          </a:prstGeom>
        </p:spPr>
      </p:pic>
      <p:sp>
        <p:nvSpPr>
          <p:cNvPr id="4" name="Cloud Callout 3"/>
          <p:cNvSpPr/>
          <p:nvPr/>
        </p:nvSpPr>
        <p:spPr>
          <a:xfrm>
            <a:off x="2454471" y="729575"/>
            <a:ext cx="1407409" cy="739302"/>
          </a:xfrm>
          <a:prstGeom prst="cloudCallout">
            <a:avLst/>
          </a:prstGeom>
          <a:solidFill>
            <a:srgbClr val="00B0F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Hadoop</a:t>
            </a:r>
            <a:endParaRPr lang="en-US" sz="1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8054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defTabSz="685783"/>
            <a:r>
              <a:rPr lang="en-US" dirty="0" smtClean="0">
                <a:solidFill>
                  <a:srgbClr val="262626"/>
                </a:solidFill>
              </a:rPr>
              <a:t>What is Hadoop ?</a:t>
            </a:r>
            <a:endParaRPr lang="en-IN" dirty="0">
              <a:solidFill>
                <a:srgbClr val="262626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12844" y="1157592"/>
            <a:ext cx="8025318" cy="789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30213">
              <a:spcAft>
                <a:spcPts val="400"/>
              </a:spcAft>
              <a:buSzPct val="100000"/>
            </a:pPr>
            <a:r>
              <a:rPr lang="en-US" sz="1400" dirty="0" smtClean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Apache Hadoop is an </a:t>
            </a:r>
            <a:r>
              <a:rPr lang="en-US" sz="1400" dirty="0" smtClean="0">
                <a:solidFill>
                  <a:srgbClr val="00B0F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open source</a:t>
            </a:r>
            <a:r>
              <a:rPr lang="en-US" sz="1400" dirty="0" smtClean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sz="1400" dirty="0" smtClean="0">
                <a:solidFill>
                  <a:srgbClr val="00B0F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scalable</a:t>
            </a:r>
            <a:r>
              <a:rPr lang="en-US" sz="1400" dirty="0" smtClean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and </a:t>
            </a:r>
            <a:r>
              <a:rPr lang="en-US" sz="1400" dirty="0" smtClean="0">
                <a:solidFill>
                  <a:srgbClr val="00B0F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reliable</a:t>
            </a:r>
            <a:r>
              <a:rPr lang="en-US" sz="1400" dirty="0" smtClean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solution </a:t>
            </a:r>
            <a:r>
              <a:rPr lang="en-US" sz="14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that </a:t>
            </a:r>
            <a:r>
              <a:rPr lang="en-US" sz="1400" dirty="0">
                <a:solidFill>
                  <a:srgbClr val="00B0F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stores and allows distributed processing of large data sets </a:t>
            </a:r>
            <a:r>
              <a:rPr lang="en-US" sz="14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across clusters of computers using simple programming model</a:t>
            </a:r>
          </a:p>
          <a:p>
            <a:pPr defTabSz="430213">
              <a:spcAft>
                <a:spcPts val="400"/>
              </a:spcAft>
              <a:buSzPct val="100000"/>
            </a:pPr>
            <a:endParaRPr lang="en-US" sz="1400" dirty="0" smtClean="0">
              <a:solidFill>
                <a:srgbClr val="00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7421" y="2942035"/>
            <a:ext cx="3193708" cy="1549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359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defTabSz="685783"/>
            <a:r>
              <a:rPr lang="en-US" dirty="0" smtClean="0">
                <a:solidFill>
                  <a:srgbClr val="262626"/>
                </a:solidFill>
              </a:rPr>
              <a:t>A closer look at Apache Hadoop</a:t>
            </a:r>
            <a:endParaRPr lang="en-IN" dirty="0">
              <a:solidFill>
                <a:srgbClr val="262626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28017" y="910710"/>
            <a:ext cx="774321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Apache Hadoop includes following modules :</a:t>
            </a:r>
          </a:p>
          <a:p>
            <a:endParaRPr lang="en-US" sz="1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rgbClr val="00B0F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Hadoop Distributed File System (HDFS)</a:t>
            </a:r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A distributed file </a:t>
            </a:r>
            <a:r>
              <a:rPr lang="en-US" sz="1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system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rgbClr val="00B0F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Hadoop Common</a:t>
            </a:r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The common utilities that support the other Hadoop modules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rgbClr val="00B0F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Hadoop YARN</a:t>
            </a:r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A framework for job scheduling and cluster resource management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rgbClr val="00B0F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Hadoop MapReduce</a:t>
            </a:r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A YARN-based system for parallel processing of large data sets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7421" y="2942035"/>
            <a:ext cx="3193708" cy="1549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55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41"/>
  <p:tag name="THINKCELLPRESENTATIONDONOTDELETE" val="&lt;?xml version=&quot;1.0&quot; encoding=&quot;UTF-16&quot; standalone=&quot;yes&quot;?&gt;&#10;&lt;root reqver=&quot;21047&quot;&gt;&lt;version val=&quot;23248&quot;/&gt;&lt;CPresentation id=&quot;1&quot;&gt;&lt;m_precDefaultNumber&gt;&lt;m_bNumberIsYear val=&quot;1&quot;/&gt;&lt;m_chMinusSymbol&gt;-&lt;/m_chMinusSymbol&gt;&lt;m_chDecimalSymbol17909&gt;.&lt;/m_chDecimalSymbol17909&gt;&lt;m_nGroupingDigits17909 val=&quot;3&quot;/&gt;&lt;m_chGroupingSymbol17909&gt;,&lt;/m_chGroupingSymbol17909&gt;&lt;/m_precDefaultNumber&gt;&lt;m_precDefaultPercent&gt;&lt;m_bNumberIsYear val=&quot;1&quot;/&gt;&lt;m_chMinusSymbol&gt;-&lt;/m_chMinusSymbol&gt;&lt;m_nDecimalDigits17909 val=&quot;0&quot;/&gt;&lt;m_chDecimalSymbol17909&gt;.&lt;/m_chDecimalSymbol17909&gt;&lt;m_nGroupingDigits17909 val=&quot;3&quot;/&gt;&lt;m_chGroupingSymbol17909&gt;,&lt;/m_chGroupingSymbol17909&gt;&lt;m_strSuffix17909&gt;%&lt;/m_strSuffix17909&gt;&lt;/m_precDefaultPercent&gt;&lt;m_precDefaultDate&gt;&lt;m_bNumberIsYear val=&quot;0&quot;/&gt;&lt;m_strFormatTime&gt;%#m/%#d/%Y&lt;/m_strFormatTime&gt;&lt;/m_precDefaultDate&gt;&lt;m_precDefaultYear/&gt;&lt;m_precDefaultQuarter/&gt;&lt;m_precDefaultMonth/&gt;&lt;m_precDefaultWeek/&gt;&lt;m_precDefaultDay/&gt;&lt;m_mruColor&gt;&lt;m_vecMRU length=&quot;0&quot;/&gt;&lt;/m_mruColor&gt;&lt;m_eweekdayFirstOfWeek val=&quot;1&quot;/&gt;&lt;m_eweekdayFirstOfWorkweek val=&quot;2&quot;/&gt;&lt;m_eweekdayFirstOfWeekend val=&quot;7&quot;/&gt;&lt;/CPresentation&gt;&lt;/root&gt;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HP_PPT_Standard_16x9">
  <a:themeElements>
    <a:clrScheme name="Custom 171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096D6"/>
      </a:accent1>
      <a:accent2>
        <a:srgbClr val="F05332"/>
      </a:accent2>
      <a:accent3>
        <a:srgbClr val="822980"/>
      </a:accent3>
      <a:accent4>
        <a:srgbClr val="87898B"/>
      </a:accent4>
      <a:accent5>
        <a:srgbClr val="B9B8BB"/>
      </a:accent5>
      <a:accent6>
        <a:srgbClr val="E5E8E8"/>
      </a:accent6>
      <a:hlink>
        <a:srgbClr val="0096D6"/>
      </a:hlink>
      <a:folHlink>
        <a:srgbClr val="0096D6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 cmpd="sng">
          <a:solidFill>
            <a:schemeClr val="tx1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marL="0" defTabSz="430213">
          <a:spcAft>
            <a:spcPts val="400"/>
          </a:spcAft>
          <a:buSzPct val="100000"/>
          <a:defRPr sz="1600" dirty="0" err="1" smtClean="0">
            <a:solidFill>
              <a:srgbClr val="000000"/>
            </a:solidFill>
            <a:cs typeface="HP Simplified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 Template_draft" id="{957F4146-F5AB-4E0E-82D2-073AEC3111DC}" vid="{FEF3ECC3-917D-446F-BEF5-E72B18F60BC7}"/>
    </a:ext>
  </a:extLst>
</a:theme>
</file>

<file path=ppt/theme/theme2.xml><?xml version="1.0" encoding="utf-8"?>
<a:theme xmlns:a="http://schemas.openxmlformats.org/drawingml/2006/main" name="1_HP_PPT_Standard_16x9">
  <a:themeElements>
    <a:clrScheme name="Custom 171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096D6"/>
      </a:accent1>
      <a:accent2>
        <a:srgbClr val="F05332"/>
      </a:accent2>
      <a:accent3>
        <a:srgbClr val="822980"/>
      </a:accent3>
      <a:accent4>
        <a:srgbClr val="87898B"/>
      </a:accent4>
      <a:accent5>
        <a:srgbClr val="B9B8BB"/>
      </a:accent5>
      <a:accent6>
        <a:srgbClr val="E5E8E8"/>
      </a:accent6>
      <a:hlink>
        <a:srgbClr val="0096D6"/>
      </a:hlink>
      <a:folHlink>
        <a:srgbClr val="0096D6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 cmpd="sng">
          <a:solidFill>
            <a:schemeClr val="tx1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marL="0" defTabSz="430213">
          <a:spcAft>
            <a:spcPts val="400"/>
          </a:spcAft>
          <a:buSzPct val="100000"/>
          <a:defRPr sz="1600" dirty="0" smtClean="0">
            <a:solidFill>
              <a:srgbClr val="000000"/>
            </a:solidFill>
            <a:latin typeface="HP Simplified" pitchFamily="34" charset="0"/>
            <a:cs typeface="HP Simplified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 Template_draft" id="{957F4146-F5AB-4E0E-82D2-073AEC3111DC}" vid="{0015F941-E9FD-4CAA-AFA0-E65D8BF27FB0}"/>
    </a:ext>
  </a:extLst>
</a:theme>
</file>

<file path=ppt/theme/theme3.xml><?xml version="1.0" encoding="utf-8"?>
<a:theme xmlns:a="http://schemas.openxmlformats.org/drawingml/2006/main" name="2_HP_PPT_Standard_16x9">
  <a:themeElements>
    <a:clrScheme name="Custom 171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096D6"/>
      </a:accent1>
      <a:accent2>
        <a:srgbClr val="F05332"/>
      </a:accent2>
      <a:accent3>
        <a:srgbClr val="822980"/>
      </a:accent3>
      <a:accent4>
        <a:srgbClr val="87898B"/>
      </a:accent4>
      <a:accent5>
        <a:srgbClr val="B9B8BB"/>
      </a:accent5>
      <a:accent6>
        <a:srgbClr val="E5E8E8"/>
      </a:accent6>
      <a:hlink>
        <a:srgbClr val="0096D6"/>
      </a:hlink>
      <a:folHlink>
        <a:srgbClr val="0096D6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 cmpd="sng">
          <a:solidFill>
            <a:schemeClr val="tx1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marL="0" defTabSz="430213">
          <a:spcAft>
            <a:spcPts val="400"/>
          </a:spcAft>
          <a:buSzPct val="100000"/>
          <a:defRPr sz="1600" dirty="0" smtClean="0">
            <a:solidFill>
              <a:srgbClr val="000000"/>
            </a:solidFill>
            <a:latin typeface="HP Simplified" pitchFamily="34" charset="0"/>
            <a:cs typeface="HP Simplified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 Template_draft" id="{957F4146-F5AB-4E0E-82D2-073AEC3111DC}" vid="{DEAE102A-4C22-46DF-993C-9D680011CC54}"/>
    </a:ext>
  </a:extLst>
</a:theme>
</file>

<file path=ppt/theme/theme4.xml><?xml version="1.0" encoding="utf-8"?>
<a:theme xmlns:a="http://schemas.openxmlformats.org/drawingml/2006/main" name="3_HP_PPT_Standard_16x9">
  <a:themeElements>
    <a:clrScheme name="Custom 171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096D6"/>
      </a:accent1>
      <a:accent2>
        <a:srgbClr val="F05332"/>
      </a:accent2>
      <a:accent3>
        <a:srgbClr val="822980"/>
      </a:accent3>
      <a:accent4>
        <a:srgbClr val="87898B"/>
      </a:accent4>
      <a:accent5>
        <a:srgbClr val="B9B8BB"/>
      </a:accent5>
      <a:accent6>
        <a:srgbClr val="E5E8E8"/>
      </a:accent6>
      <a:hlink>
        <a:srgbClr val="0096D6"/>
      </a:hlink>
      <a:folHlink>
        <a:srgbClr val="0096D6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 cmpd="sng">
          <a:solidFill>
            <a:schemeClr val="tx1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marL="0" defTabSz="430213">
          <a:spcAft>
            <a:spcPts val="400"/>
          </a:spcAft>
          <a:buSzPct val="100000"/>
          <a:defRPr sz="1600" dirty="0" smtClean="0">
            <a:solidFill>
              <a:srgbClr val="000000"/>
            </a:solidFill>
            <a:latin typeface="HP Simplified" pitchFamily="34" charset="0"/>
            <a:cs typeface="HP Simplified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 Template_draft" id="{957F4146-F5AB-4E0E-82D2-073AEC3111DC}" vid="{A6D0AC9E-56AA-4570-A7ED-930DBCE09879}"/>
    </a:ext>
  </a:extLst>
</a:theme>
</file>

<file path=ppt/theme/theme5.xml><?xml version="1.0" encoding="utf-8"?>
<a:theme xmlns:a="http://schemas.openxmlformats.org/drawingml/2006/main" name="Office Theme">
  <a:themeElements>
    <a:clrScheme name="HP Theme colors">
      <a:dk1>
        <a:sysClr val="windowText" lastClr="000000"/>
      </a:dk1>
      <a:lt1>
        <a:sysClr val="window" lastClr="FFFFFF"/>
      </a:lt1>
      <a:dk2>
        <a:srgbClr val="000000"/>
      </a:dk2>
      <a:lt2>
        <a:srgbClr val="EEECE1"/>
      </a:lt2>
      <a:accent1>
        <a:srgbClr val="0096D6"/>
      </a:accent1>
      <a:accent2>
        <a:srgbClr val="F05332"/>
      </a:accent2>
      <a:accent3>
        <a:srgbClr val="B7CA34"/>
      </a:accent3>
      <a:accent4>
        <a:srgbClr val="87898B"/>
      </a:accent4>
      <a:accent5>
        <a:srgbClr val="B9B8BB"/>
      </a:accent5>
      <a:accent6>
        <a:srgbClr val="E5E8E8"/>
      </a:accent6>
      <a:hlink>
        <a:srgbClr val="0096D6"/>
      </a:hlink>
      <a:folHlink>
        <a:srgbClr val="0096D6"/>
      </a:folHlink>
    </a:clrScheme>
    <a:fontScheme name="HP Simplified">
      <a:majorFont>
        <a:latin typeface="HP Simplified"/>
        <a:ea typeface=""/>
        <a:cs typeface=""/>
      </a:majorFont>
      <a:minorFont>
        <a:latin typeface="HP Simplifie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23683</TotalTime>
  <Words>669</Words>
  <Application>Microsoft Office PowerPoint</Application>
  <PresentationFormat>On-screen Show (16:9)</PresentationFormat>
  <Paragraphs>206</Paragraphs>
  <Slides>23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4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7" baseType="lpstr">
      <vt:lpstr>Tahoma</vt:lpstr>
      <vt:lpstr>Calibri</vt:lpstr>
      <vt:lpstr>Futura Bk</vt:lpstr>
      <vt:lpstr>Lucida Grande</vt:lpstr>
      <vt:lpstr>Wingdings</vt:lpstr>
      <vt:lpstr>HP Simplified</vt:lpstr>
      <vt:lpstr>Arial</vt:lpstr>
      <vt:lpstr>Futura Hv</vt:lpstr>
      <vt:lpstr>Courier New</vt:lpstr>
      <vt:lpstr>HP_PPT_Standard_16x9</vt:lpstr>
      <vt:lpstr>1_HP_PPT_Standard_16x9</vt:lpstr>
      <vt:lpstr>2_HP_PPT_Standard_16x9</vt:lpstr>
      <vt:lpstr>3_HP_PPT_Standard_16x9</vt:lpstr>
      <vt:lpstr>think-cell Slide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Mahtab Alam</dc:creator>
  <cp:lastModifiedBy>Vardhan</cp:lastModifiedBy>
  <cp:revision>446</cp:revision>
  <cp:lastPrinted>2012-04-13T15:38:33Z</cp:lastPrinted>
  <dcterms:created xsi:type="dcterms:W3CDTF">2012-05-02T14:03:12Z</dcterms:created>
  <dcterms:modified xsi:type="dcterms:W3CDTF">2015-10-22T06:04:33Z</dcterms:modified>
</cp:coreProperties>
</file>